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B3C9-7D64-491C-BD06-5807D2B7B86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634-BB17-4EDB-9FBF-1B4980A9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2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B3C9-7D64-491C-BD06-5807D2B7B86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634-BB17-4EDB-9FBF-1B4980A9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B3C9-7D64-491C-BD06-5807D2B7B86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634-BB17-4EDB-9FBF-1B4980A9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0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B3C9-7D64-491C-BD06-5807D2B7B86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634-BB17-4EDB-9FBF-1B4980A9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B3C9-7D64-491C-BD06-5807D2B7B86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634-BB17-4EDB-9FBF-1B4980A9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5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B3C9-7D64-491C-BD06-5807D2B7B86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634-BB17-4EDB-9FBF-1B4980A9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3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B3C9-7D64-491C-BD06-5807D2B7B86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634-BB17-4EDB-9FBF-1B4980A9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0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B3C9-7D64-491C-BD06-5807D2B7B86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634-BB17-4EDB-9FBF-1B4980A9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B3C9-7D64-491C-BD06-5807D2B7B86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634-BB17-4EDB-9FBF-1B4980A9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7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B3C9-7D64-491C-BD06-5807D2B7B86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634-BB17-4EDB-9FBF-1B4980A9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5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B3C9-7D64-491C-BD06-5807D2B7B86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634-BB17-4EDB-9FBF-1B4980A9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DB3C9-7D64-491C-BD06-5807D2B7B86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2634-BB17-4EDB-9FBF-1B4980A9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5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Density Curves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Examples and question take from 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105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7" r="2627" b="35883"/>
          <a:stretch/>
        </p:blipFill>
        <p:spPr>
          <a:xfrm>
            <a:off x="0" y="1262269"/>
            <a:ext cx="12018701" cy="4030493"/>
          </a:xfrm>
        </p:spPr>
      </p:pic>
    </p:spTree>
    <p:extLst>
      <p:ext uri="{BB962C8B-B14F-4D97-AF65-F5344CB8AC3E}">
        <p14:creationId xmlns:p14="http://schemas.microsoft.com/office/powerpoint/2010/main" val="37444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Page 106 and 107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1" t="1978" r="10878" b="1482"/>
          <a:stretch/>
        </p:blipFill>
        <p:spPr>
          <a:xfrm rot="16200000">
            <a:off x="954123" y="-718696"/>
            <a:ext cx="3880653" cy="552815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8934" r="14545" b="384"/>
          <a:stretch/>
        </p:blipFill>
        <p:spPr>
          <a:xfrm rot="16200000">
            <a:off x="6038667" y="1256892"/>
            <a:ext cx="3937810" cy="7264406"/>
          </a:xfrm>
        </p:spPr>
      </p:pic>
    </p:spTree>
    <p:extLst>
      <p:ext uri="{BB962C8B-B14F-4D97-AF65-F5344CB8AC3E}">
        <p14:creationId xmlns:p14="http://schemas.microsoft.com/office/powerpoint/2010/main" val="29719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107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26501" b="22818"/>
          <a:stretch/>
        </p:blipFill>
        <p:spPr>
          <a:xfrm rot="10800000">
            <a:off x="570239" y="1871829"/>
            <a:ext cx="11180438" cy="4324575"/>
          </a:xfrm>
        </p:spPr>
      </p:pic>
    </p:spTree>
    <p:extLst>
      <p:ext uri="{BB962C8B-B14F-4D97-AF65-F5344CB8AC3E}">
        <p14:creationId xmlns:p14="http://schemas.microsoft.com/office/powerpoint/2010/main" val="281842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	Page 128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5" t="21087" r="14153" b="5487"/>
          <a:stretch/>
        </p:blipFill>
        <p:spPr>
          <a:xfrm>
            <a:off x="161364" y="236668"/>
            <a:ext cx="7508838" cy="6520831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068235" y="1473798"/>
                <a:ext cx="3431690" cy="4640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Answer:</a:t>
                </a:r>
              </a:p>
              <a:p>
                <a:endParaRPr lang="en-US" dirty="0"/>
              </a:p>
              <a:p>
                <a:pPr marL="342900" indent="-342900">
                  <a:buAutoNum type="alphaLcPeriod"/>
                </a:pPr>
                <a:r>
                  <a:rPr lang="en-US" dirty="0" smtClean="0"/>
                  <a:t>All data is on or above the x-axis and the total area under the curve is 1. </a:t>
                </a:r>
              </a:p>
              <a:p>
                <a:pPr marL="342900" indent="-342900">
                  <a:buAutoNum type="alphaLcPeriod"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𝑚𝑖𝑛𝑢𝑡𝑒𝑠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Area from 10-8 = 2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.2 </m:t>
                    </m:r>
                  </m:oMath>
                </a14:m>
                <a:r>
                  <a:rPr lang="en-US" dirty="0" smtClean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20%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𝑑𝑎𝑦𝑠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𝑆𝑎𝑙𝑙𝑦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𝑤𝑖𝑙𝑙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𝑙𝑜𝑛𝑔𝑒𝑟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𝑚𝑖𝑛𝑢𝑡𝑒𝑠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35" y="1473798"/>
                <a:ext cx="3431690" cy="4640181"/>
              </a:xfrm>
              <a:prstGeom prst="rect">
                <a:avLst/>
              </a:prstGeom>
              <a:blipFill rotWithShape="0">
                <a:blip r:embed="rId3"/>
                <a:stretch>
                  <a:fillRect l="-1601" t="-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5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t="19738" r="14708" b="33042"/>
          <a:stretch/>
        </p:blipFill>
        <p:spPr>
          <a:xfrm>
            <a:off x="161365" y="236668"/>
            <a:ext cx="8426992" cy="4678942"/>
          </a:xfrm>
        </p:spPr>
      </p:pic>
      <p:sp>
        <p:nvSpPr>
          <p:cNvPr id="5" name="TextBox 4"/>
          <p:cNvSpPr txBox="1"/>
          <p:nvPr/>
        </p:nvSpPr>
        <p:spPr>
          <a:xfrm>
            <a:off x="247425" y="4915610"/>
            <a:ext cx="5615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c. On what percent of days does Sally wait between 2.5 and 5.3 minutes for the bus? 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778240" y="892884"/>
                <a:ext cx="2743200" cy="5002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Answer: 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pPr marL="342900" indent="-342900">
                  <a:buAutoNum type="alphaLcPeriod" startAt="3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5.3−2.5=2.8 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The percent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∗2.8</m:t>
                    </m:r>
                  </m:oMath>
                </a14:m>
                <a:r>
                  <a:rPr lang="en-US" sz="2800" dirty="0" smtClean="0"/>
                  <a:t> 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28% </m:t>
                    </m:r>
                  </m:oMath>
                </a14:m>
                <a:r>
                  <a:rPr lang="en-US" sz="2800" dirty="0" smtClean="0"/>
                  <a:t> of days she will wait between 2.5 and 5.3 minutes. </a:t>
                </a:r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240" y="892884"/>
                <a:ext cx="2743200" cy="5002331"/>
              </a:xfrm>
              <a:prstGeom prst="rect">
                <a:avLst/>
              </a:prstGeom>
              <a:blipFill rotWithShape="0">
                <a:blip r:embed="rId3"/>
                <a:stretch>
                  <a:fillRect l="-4444" t="-1096" r="-5333" b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1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73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Density Curves </vt:lpstr>
      <vt:lpstr>Page 105 </vt:lpstr>
      <vt:lpstr>      Page 106 and 107</vt:lpstr>
      <vt:lpstr>Page 107</vt:lpstr>
      <vt:lpstr>        Page 128 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Density Curves </dc:title>
  <dc:creator>John Lawhon</dc:creator>
  <cp:lastModifiedBy>John Lawhon</cp:lastModifiedBy>
  <cp:revision>5</cp:revision>
  <dcterms:created xsi:type="dcterms:W3CDTF">2017-10-05T14:03:12Z</dcterms:created>
  <dcterms:modified xsi:type="dcterms:W3CDTF">2017-10-05T14:30:09Z</dcterms:modified>
</cp:coreProperties>
</file>