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DD7DC-8CE2-4C83-A266-B15073144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8F8B7-600C-45D1-87BE-6AE1F8D544B1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78E9A3-83DF-4D15-BEEA-705986A31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a time before calculators…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EQ: What is a Z-table and what do I do with it?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Z-tables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19263"/>
            <a:ext cx="3276600" cy="4071937"/>
          </a:xfrm>
        </p:spPr>
        <p:txBody>
          <a:bodyPr/>
          <a:lstStyle/>
          <a:p>
            <a:pPr eaLnBrk="1" hangingPunct="1"/>
            <a:r>
              <a:rPr lang="en-US" smtClean="0"/>
              <a:t>Used to find probabilities.  Outdated with calculators…but let’s do it anyway.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75" y="304800"/>
            <a:ext cx="51911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3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362200" y="1524000"/>
            <a:ext cx="4343400" cy="5181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705600" y="29718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543800" y="274320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probabilities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819400" y="457200"/>
            <a:ext cx="990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8600" y="228600"/>
            <a:ext cx="2514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Probability of a values less than a given z-score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981200" y="1447800"/>
            <a:ext cx="304800" cy="525780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15240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04800" y="3276600"/>
            <a:ext cx="123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First 2 digits of z-score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362200" y="1295400"/>
            <a:ext cx="4267200" cy="1524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1752600" y="137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4800" y="1066800"/>
            <a:ext cx="146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Third digit of z-score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  <p:bldP spid="11272" grpId="0"/>
      <p:bldP spid="11273" grpId="0" animBg="1"/>
      <p:bldP spid="11274" grpId="0"/>
      <p:bldP spid="11275" grpId="0" animBg="1"/>
      <p:bldP spid="11277" grpId="0" animBg="1"/>
      <p:bldP spid="11278" grpId="0"/>
      <p:bldP spid="11279" grpId="0" animBg="1"/>
      <p:bldP spid="11280" grpId="0" animBg="1"/>
      <p:bldP spid="112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581400" cy="5794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smtClean="0"/>
              <a:t>Using the z-table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838200"/>
            <a:ext cx="2819400" cy="140493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Michael Jordan had a z-score of 3.2.  How many people are his height or smaller?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65125" y="22463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Find the 3.2 row.</a:t>
            </a:r>
          </a:p>
        </p:txBody>
      </p:sp>
      <p:pic>
        <p:nvPicPr>
          <p:cNvPr id="19461" name="Picture 8" descr="normal-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04800"/>
            <a:ext cx="5110163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0" y="5791200"/>
            <a:ext cx="5334000" cy="152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" y="33528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P(z &lt; 3.2) = .9993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343400" y="2057400"/>
            <a:ext cx="304800" cy="41148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Find the .00 column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57200" y="40386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Michael Jordan is taller than 99.93 percent of males.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 animBg="1"/>
      <p:bldP spid="22537" grpId="0"/>
      <p:bldP spid="22538" grpId="0" animBg="1"/>
      <p:bldP spid="22539" grpId="0"/>
      <p:bldP spid="2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4038600" cy="114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Mugsy Bogues is 63 in. tall.  What percent of people are taller than him?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Recall men’s heights: N(69,2.8)</a:t>
            </a:r>
          </a:p>
        </p:txBody>
      </p:sp>
      <p:graphicFrame>
        <p:nvGraphicFramePr>
          <p:cNvPr id="25604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2057400"/>
          <a:ext cx="10652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47640" imgH="393480" progId="Equation.3">
                  <p:embed/>
                </p:oleObj>
              </mc:Choice>
              <mc:Fallback>
                <p:oleObj name="Equation" r:id="rId3" imgW="64764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10652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81000" y="1524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dirty="0"/>
              <a:t>Find his z-score.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819400"/>
            <a:ext cx="403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Use the z-table to find the proportion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1524000" y="2057400"/>
          <a:ext cx="1841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1117440" imgH="393480" progId="Equation.3">
                  <p:embed/>
                </p:oleObj>
              </mc:Choice>
              <mc:Fallback>
                <p:oleObj name="Equation" r:id="rId5" imgW="111744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841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1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75" y="304800"/>
            <a:ext cx="51911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114800" y="4191000"/>
            <a:ext cx="44958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6172200" y="1524000"/>
            <a:ext cx="304800" cy="510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304800" y="38862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P(z &lt; -2.14) = .0162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04800" y="43434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P(z &gt; -2.14) = 1 -.0162 = .9838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1" grpId="0" animBg="1"/>
      <p:bldP spid="24602" grpId="0" animBg="1"/>
      <p:bldP spid="24603" grpId="0"/>
      <p:bldP spid="2460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183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Oriel</vt:lpstr>
      <vt:lpstr>Equation</vt:lpstr>
      <vt:lpstr>In a time before calculators…</vt:lpstr>
      <vt:lpstr>Z-tables</vt:lpstr>
      <vt:lpstr>PowerPoint Presentation</vt:lpstr>
      <vt:lpstr>Using the z-table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a time before calculators…</dc:title>
  <dc:creator>Craig</dc:creator>
  <cp:lastModifiedBy>Angela Marvin</cp:lastModifiedBy>
  <cp:revision>1</cp:revision>
  <dcterms:created xsi:type="dcterms:W3CDTF">2010-02-08T00:05:13Z</dcterms:created>
  <dcterms:modified xsi:type="dcterms:W3CDTF">2015-07-28T23:05:55Z</dcterms:modified>
</cp:coreProperties>
</file>