
<file path=[Content_Types].xml><?xml version="1.0" encoding="utf-8"?>
<Types xmlns="http://schemas.openxmlformats.org/package/2006/content-types">
  <Default Extension="xml" ContentType="application/xml"/>
  <Default Extension="WAV" ContentType="audio/wav"/>
  <Default Extension="png" ContentType="image/png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gif" ContentType="image/gif"/>
  <Default Extension="bin" ContentType="application/vnd.openxmlformats-officedocument.presentationml.printerSettings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media/audio1.bin" ContentType="audio/unknown"/>
  <Override PartName="/ppt/media/audio2.bin" ContentType="audio/unknown"/>
  <Override PartName="/ppt/media/audio3.bin" ContentType="audio/unknown"/>
  <Override PartName="/ppt/media/audio4.bin" ContentType="audio/unknown"/>
  <Override PartName="/ppt/theme/themeOverride1.xml" ContentType="application/vnd.openxmlformats-officedocument.themeOverride+xml"/>
  <Override PartName="/ppt/notesSlides/notesSlide3.xml" ContentType="application/vnd.openxmlformats-officedocument.presentationml.notesSlide+xml"/>
  <Override PartName="/ppt/media/audio5.bin" ContentType="audio/unknown"/>
  <Override PartName="/ppt/theme/themeOverride2.xml" ContentType="application/vnd.openxmlformats-officedocument.themeOverride+xml"/>
  <Override PartName="/ppt/notesSlides/notesSlide4.xml" ContentType="application/vnd.openxmlformats-officedocument.presentationml.notesSlide+xml"/>
  <Override PartName="/ppt/embeddings/oleObject1.bin" ContentType="application/vnd.openxmlformats-officedocument.oleObject"/>
  <Override PartName="/ppt/theme/themeOverride3.xml" ContentType="application/vnd.openxmlformats-officedocument.themeOverride+xml"/>
  <Override PartName="/ppt/notesSlides/notesSlide5.xml" ContentType="application/vnd.openxmlformats-officedocument.presentationml.notesSlide+xml"/>
  <Override PartName="/ppt/embeddings/oleObject2.bin" ContentType="application/vnd.openxmlformats-officedocument.oleObject"/>
  <Override PartName="/ppt/theme/themeOverride4.xml" ContentType="application/vnd.openxmlformats-officedocument.themeOverride+xml"/>
  <Override PartName="/ppt/notesSlides/notesSlide6.xml" ContentType="application/vnd.openxmlformats-officedocument.presentationml.notesSlide+xml"/>
  <Override PartName="/ppt/embeddings/oleObject3.bin" ContentType="application/vnd.openxmlformats-officedocument.oleObject"/>
  <Override PartName="/ppt/theme/themeOverride5.xml" ContentType="application/vnd.openxmlformats-officedocument.themeOverride+xml"/>
  <Override PartName="/ppt/notesSlides/notesSlide7.xml" ContentType="application/vnd.openxmlformats-officedocument.presentationml.notesSlide+xml"/>
  <Override PartName="/ppt/embeddings/oleObject4.bin" ContentType="application/vnd.openxmlformats-officedocument.oleObject"/>
  <Override PartName="/ppt/theme/themeOverride6.xml" ContentType="application/vnd.openxmlformats-officedocument.themeOverride+xml"/>
  <Override PartName="/ppt/notesSlides/notesSlide8.xml" ContentType="application/vnd.openxmlformats-officedocument.presentationml.notesSlide+xml"/>
  <Override PartName="/ppt/embeddings/oleObject5.bin" ContentType="application/vnd.openxmlformats-officedocument.oleObject"/>
  <Override PartName="/ppt/theme/themeOverride7.xml" ContentType="application/vnd.openxmlformats-officedocument.themeOverride+xml"/>
  <Override PartName="/ppt/notesSlides/notesSlide9.xml" ContentType="application/vnd.openxmlformats-officedocument.presentationml.notesSlide+xml"/>
  <Override PartName="/ppt/embeddings/oleObject6.bin" ContentType="application/vnd.openxmlformats-officedocument.oleObject"/>
  <Override PartName="/ppt/notesSlides/notesSlide10.xml" ContentType="application/vnd.openxmlformats-officedocument.presentationml.notesSlide+xml"/>
  <Override PartName="/ppt/embeddings/oleObject7.bin" ContentType="application/vnd.openxmlformats-officedocument.oleObject"/>
  <Override PartName="/ppt/notesSlides/notesSlide11.xml" ContentType="application/vnd.openxmlformats-officedocument.presentationml.notesSlide+xml"/>
  <Override PartName="/ppt/embeddings/oleObject8.bin" ContentType="application/vnd.openxmlformats-officedocument.oleObject"/>
  <Override PartName="/ppt/embeddings/oleObject9.bin" ContentType="application/vnd.openxmlformats-officedocument.oleObject"/>
  <Override PartName="/ppt/theme/themeOverride8.xml" ContentType="application/vnd.openxmlformats-officedocument.themeOverride+xml"/>
  <Override PartName="/ppt/notesSlides/notesSlide12.xml" ContentType="application/vnd.openxmlformats-officedocument.presentationml.notesSlide+xml"/>
  <Override PartName="/ppt/embeddings/oleObject10.bin" ContentType="application/vnd.openxmlformats-officedocument.oleObject"/>
  <Override PartName="/ppt/notesSlides/notesSlide13.xml" ContentType="application/vnd.openxmlformats-officedocument.presentationml.notesSlide+xml"/>
  <Override PartName="/ppt/embeddings/oleObject11.bin" ContentType="application/vnd.openxmlformats-officedocument.oleObject"/>
  <Override PartName="/ppt/embeddings/oleObject12.bin" ContentType="application/vnd.openxmlformats-officedocument.oleObject"/>
  <Override PartName="/ppt/notesSlides/notesSlide14.xml" ContentType="application/vnd.openxmlformats-officedocument.presentationml.notesSlide+xml"/>
  <Override PartName="/ppt/media/audio6.bin" ContentType="audio/unknown"/>
  <Override PartName="/ppt/embeddings/oleObject13.bin" ContentType="application/vnd.openxmlformats-officedocument.oleObject"/>
  <Override PartName="/ppt/embeddings/oleObject14.bin" ContentType="application/vnd.openxmlformats-officedocument.oleObject"/>
  <Override PartName="/ppt/notesSlides/notesSlide15.xml" ContentType="application/vnd.openxmlformats-officedocument.presentationml.notesSlide+xml"/>
  <Override PartName="/ppt/embeddings/oleObject15.bin" ContentType="application/vnd.openxmlformats-officedocument.oleObject"/>
  <Override PartName="/ppt/embeddings/oleObject16.bin" ContentType="application/vnd.openxmlformats-officedocument.oleObject"/>
  <Override PartName="/ppt/notesSlides/notesSlide16.xml" ContentType="application/vnd.openxmlformats-officedocument.presentationml.notesSlide+xml"/>
  <Override PartName="/ppt/embeddings/oleObject17.bin" ContentType="application/vnd.openxmlformats-officedocument.oleObject"/>
  <Override PartName="/ppt/embeddings/oleObject18.bin" ContentType="application/vnd.openxmlformats-officedocument.oleObject"/>
  <Override PartName="/ppt/notesSlides/notesSlide17.xml" ContentType="application/vnd.openxmlformats-officedocument.presentationml.notesSlide+xml"/>
  <Override PartName="/ppt/embeddings/oleObject19.bin" ContentType="application/vnd.openxmlformats-officedocument.oleObject"/>
  <Override PartName="/ppt/embeddings/oleObject20.bin" ContentType="application/vnd.openxmlformats-officedocument.oleObject"/>
  <Override PartName="/ppt/embeddings/oleObject21.bin" ContentType="application/vnd.openxmlformats-officedocument.oleObject"/>
  <Override PartName="/ppt/notesSlides/notesSlide18.xml" ContentType="application/vnd.openxmlformats-officedocument.presentationml.notesSlide+xml"/>
  <Override PartName="/ppt/embeddings/oleObject22.bin" ContentType="application/vnd.openxmlformats-officedocument.oleObject"/>
  <Override PartName="/ppt/embeddings/oleObject23.bin" ContentType="application/vnd.openxmlformats-officedocument.oleObject"/>
  <Override PartName="/ppt/notesSlides/notesSlide19.xml" ContentType="application/vnd.openxmlformats-officedocument.presentationml.notesSlide+xml"/>
  <Override PartName="/ppt/embeddings/oleObject24.bin" ContentType="application/vnd.openxmlformats-officedocument.oleObject"/>
  <Override PartName="/ppt/embeddings/oleObject25.bin" ContentType="application/vnd.openxmlformats-officedocument.oleObject"/>
  <Override PartName="/ppt/embeddings/oleObject26.bin" ContentType="application/vnd.openxmlformats-officedocument.oleObject"/>
  <Override PartName="/ppt/theme/themeOverride9.xml" ContentType="application/vnd.openxmlformats-officedocument.themeOverride+xml"/>
  <Override PartName="/ppt/notesSlides/notesSlide20.xml" ContentType="application/vnd.openxmlformats-officedocument.presentationml.notesSlide+xml"/>
  <Override PartName="/ppt/embeddings/oleObject27.bin" ContentType="application/vnd.openxmlformats-officedocument.oleObject"/>
  <Override PartName="/ppt/embeddings/oleObject28.bin" ContentType="application/vnd.openxmlformats-officedocument.oleObject"/>
  <Override PartName="/ppt/notesSlides/notesSlide21.xml" ContentType="application/vnd.openxmlformats-officedocument.presentationml.notesSlide+xml"/>
  <Override PartName="/ppt/embeddings/oleObject29.bin" ContentType="application/vnd.openxmlformats-officedocument.oleObject"/>
  <Override PartName="/ppt/embeddings/oleObject30.bin" ContentType="application/vnd.openxmlformats-officedocument.oleObject"/>
  <Override PartName="/ppt/theme/themeOverride10.xml" ContentType="application/vnd.openxmlformats-officedocument.themeOverride+xml"/>
  <Override PartName="/ppt/notesSlides/notesSlide22.xml" ContentType="application/vnd.openxmlformats-officedocument.presentationml.notesSlide+xml"/>
  <Override PartName="/ppt/embeddings/oleObject31.bin" ContentType="application/vnd.openxmlformats-officedocument.oleObject"/>
  <Override PartName="/ppt/embeddings/oleObject32.bin" ContentType="application/vnd.openxmlformats-officedocument.oleObject"/>
  <Override PartName="/ppt/notesSlides/notesSlide23.xml" ContentType="application/vnd.openxmlformats-officedocument.presentationml.notesSlide+xml"/>
  <Override PartName="/ppt/embeddings/oleObject33.bin" ContentType="application/vnd.openxmlformats-officedocument.oleObject"/>
  <Override PartName="/ppt/embeddings/oleObject34.bin" ContentType="application/vnd.openxmlformats-officedocument.oleObject"/>
  <Override PartName="/ppt/notesSlides/notesSlide24.xml" ContentType="application/vnd.openxmlformats-officedocument.presentationml.notesSlide+xml"/>
  <Override PartName="/ppt/embeddings/oleObject35.bin" ContentType="application/vnd.openxmlformats-officedocument.oleObject"/>
  <Override PartName="/ppt/embeddings/oleObject36.bin" ContentType="application/vnd.openxmlformats-officedocument.oleObject"/>
  <Override PartName="/ppt/notesSlides/notesSlide25.xml" ContentType="application/vnd.openxmlformats-officedocument.presentationml.notesSlide+xml"/>
  <Override PartName="/ppt/embeddings/oleObject37.bin" ContentType="application/vnd.openxmlformats-officedocument.oleObject"/>
  <Override PartName="/ppt/embeddings/oleObject38.bin" ContentType="application/vnd.openxmlformats-officedocument.oleObject"/>
  <Override PartName="/ppt/notesSlides/notesSlide26.xml" ContentType="application/vnd.openxmlformats-officedocument.presentationml.notesSlide+xml"/>
  <Override PartName="/ppt/embeddings/oleObject39.bin" ContentType="application/vnd.openxmlformats-officedocument.oleObject"/>
  <Override PartName="/ppt/embeddings/oleObject40.bin" ContentType="application/vnd.openxmlformats-officedocument.oleObject"/>
  <Override PartName="/ppt/notesSlides/notesSlide27.xml" ContentType="application/vnd.openxmlformats-officedocument.presentationml.notesSlide+xml"/>
  <Override PartName="/ppt/embeddings/oleObject41.bin" ContentType="application/vnd.openxmlformats-officedocument.oleObject"/>
  <Override PartName="/ppt/embeddings/oleObject42.bin" ContentType="application/vnd.openxmlformats-officedocument.oleObject"/>
  <Override PartName="/ppt/notesSlides/notesSlide28.xml" ContentType="application/vnd.openxmlformats-officedocument.presentationml.notesSlide+xml"/>
  <Override PartName="/ppt/embeddings/oleObject43.bin" ContentType="application/vnd.openxmlformats-officedocument.oleObject"/>
  <Override PartName="/ppt/notesSlides/notesSlide29.xml" ContentType="application/vnd.openxmlformats-officedocument.presentationml.notesSlide+xml"/>
  <Override PartName="/ppt/embeddings/oleObject44.bin" ContentType="application/vnd.openxmlformats-officedocument.oleObject"/>
  <Override PartName="/ppt/embeddings/oleObject45.bin" ContentType="application/vnd.openxmlformats-officedocument.oleObject"/>
  <Override PartName="/ppt/notesSlides/notesSlide30.xml" ContentType="application/vnd.openxmlformats-officedocument.presentationml.notesSlide+xml"/>
  <Override PartName="/ppt/embeddings/oleObject46.bin" ContentType="application/vnd.openxmlformats-officedocument.oleObject"/>
  <Override PartName="/ppt/notesSlides/notesSlide31.xml" ContentType="application/vnd.openxmlformats-officedocument.presentationml.notesSlide+xml"/>
  <Override PartName="/ppt/embeddings/oleObject47.bin" ContentType="application/vnd.openxmlformats-officedocument.oleObject"/>
  <Override PartName="/ppt/embeddings/oleObject48.bin" ContentType="application/vnd.openxmlformats-officedocument.oleObject"/>
  <Override PartName="/ppt/notesSlides/notesSlide32.xml" ContentType="application/vnd.openxmlformats-officedocument.presentationml.notesSlide+xml"/>
  <Override PartName="/ppt/embeddings/oleObject49.bin" ContentType="application/vnd.openxmlformats-officedocument.oleObject"/>
  <Override PartName="/ppt/notesSlides/notesSlide33.xml" ContentType="application/vnd.openxmlformats-officedocument.presentationml.notesSlide+xml"/>
  <Override PartName="/ppt/embeddings/oleObject50.bin" ContentType="application/vnd.openxmlformats-officedocument.oleObject"/>
  <Override PartName="/ppt/embeddings/oleObject51.bin" ContentType="application/vnd.openxmlformats-officedocument.oleObject"/>
  <Override PartName="/ppt/notesSlides/notesSlide34.xml" ContentType="application/vnd.openxmlformats-officedocument.presentationml.notesSlide+xml"/>
  <Override PartName="/ppt/embeddings/oleObject52.bin" ContentType="application/vnd.openxmlformats-officedocument.oleObject"/>
  <Override PartName="/ppt/notesSlides/notesSlide35.xml" ContentType="application/vnd.openxmlformats-officedocument.presentationml.notesSlide+xml"/>
  <Override PartName="/ppt/embeddings/oleObject53.bin" ContentType="application/vnd.openxmlformats-officedocument.oleObject"/>
  <Override PartName="/ppt/embeddings/oleObject54.bin" ContentType="application/vnd.openxmlformats-officedocument.oleObject"/>
  <Override PartName="/ppt/notesSlides/notesSlide36.xml" ContentType="application/vnd.openxmlformats-officedocument.presentationml.notesSlide+xml"/>
  <Override PartName="/ppt/embeddings/oleObject55.bin" ContentType="application/vnd.openxmlformats-officedocument.oleObject"/>
  <Override PartName="/ppt/notesSlides/notesSlide37.xml" ContentType="application/vnd.openxmlformats-officedocument.presentationml.notesSlide+xml"/>
  <Override PartName="/ppt/embeddings/oleObject56.bin" ContentType="application/vnd.openxmlformats-officedocument.oleObject"/>
  <Override PartName="/ppt/embeddings/oleObject57.bin" ContentType="application/vnd.openxmlformats-officedocument.oleObject"/>
  <Override PartName="/ppt/notesSlides/notesSlide38.xml" ContentType="application/vnd.openxmlformats-officedocument.presentationml.notesSlide+xml"/>
  <Override PartName="/ppt/embeddings/oleObject58.bin" ContentType="application/vnd.openxmlformats-officedocument.oleObject"/>
  <Override PartName="/ppt/notesSlides/notesSlide39.xml" ContentType="application/vnd.openxmlformats-officedocument.presentationml.notesSlide+xml"/>
  <Override PartName="/ppt/embeddings/oleObject59.bin" ContentType="application/vnd.openxmlformats-officedocument.oleObject"/>
  <Override PartName="/ppt/embeddings/oleObject60.bin" ContentType="application/vnd.openxmlformats-officedocument.oleObject"/>
  <Override PartName="/ppt/notesSlides/notesSlide40.xml" ContentType="application/vnd.openxmlformats-officedocument.presentationml.notesSlide+xml"/>
  <Override PartName="/ppt/embeddings/oleObject61.bin" ContentType="application/vnd.openxmlformats-officedocument.oleObject"/>
  <Override PartName="/ppt/embeddings/oleObject62.bin" ContentType="application/vnd.openxmlformats-officedocument.oleObject"/>
  <Override PartName="/ppt/notesSlides/notesSlide41.xml" ContentType="application/vnd.openxmlformats-officedocument.presentationml.notesSlide+xml"/>
  <Override PartName="/ppt/embeddings/oleObject63.bin" ContentType="application/vnd.openxmlformats-officedocument.oleObject"/>
  <Override PartName="/ppt/embeddings/oleObject64.bin" ContentType="application/vnd.openxmlformats-officedocument.oleObject"/>
  <Override PartName="/ppt/embeddings/oleObject65.bin" ContentType="application/vnd.openxmlformats-officedocument.oleObject"/>
  <Override PartName="/ppt/notesSlides/notesSlide42.xml" ContentType="application/vnd.openxmlformats-officedocument.presentationml.notesSlide+xml"/>
  <Override PartName="/ppt/embeddings/oleObject66.bin" ContentType="application/vnd.openxmlformats-officedocument.oleObject"/>
  <Override PartName="/ppt/notesSlides/notesSlide43.xml" ContentType="application/vnd.openxmlformats-officedocument.presentationml.notesSlide+xml"/>
  <Override PartName="/ppt/embeddings/oleObject67.bin" ContentType="application/vnd.openxmlformats-officedocument.oleObject"/>
  <Override PartName="/ppt/embeddings/oleObject68.bin" ContentType="application/vnd.openxmlformats-officedocument.oleObject"/>
  <Override PartName="/ppt/notesSlides/notesSlide44.xml" ContentType="application/vnd.openxmlformats-officedocument.presentationml.notesSlide+xml"/>
  <Override PartName="/ppt/embeddings/oleObject69.bin" ContentType="application/vnd.openxmlformats-officedocument.oleObject"/>
  <Override PartName="/ppt/notesSlides/notesSlide45.xml" ContentType="application/vnd.openxmlformats-officedocument.presentationml.notesSlide+xml"/>
  <Override PartName="/ppt/embeddings/oleObject70.bin" ContentType="application/vnd.openxmlformats-officedocument.oleObject"/>
  <Override PartName="/ppt/embeddings/oleObject71.bin" ContentType="application/vnd.openxmlformats-officedocument.oleObject"/>
  <Override PartName="/ppt/notesSlides/notesSlide46.xml" ContentType="application/vnd.openxmlformats-officedocument.presentationml.notesSlide+xml"/>
  <Override PartName="/ppt/embeddings/oleObject72.bin" ContentType="application/vnd.openxmlformats-officedocument.oleObject"/>
  <Override PartName="/ppt/notesSlides/notesSlide47.xml" ContentType="application/vnd.openxmlformats-officedocument.presentationml.notesSlide+xml"/>
  <Override PartName="/ppt/embeddings/oleObject73.bin" ContentType="application/vnd.openxmlformats-officedocument.oleObject"/>
  <Override PartName="/ppt/embeddings/oleObject74.bin" ContentType="application/vnd.openxmlformats-officedocument.oleObject"/>
  <Override PartName="/ppt/notesSlides/notesSlide48.xml" ContentType="application/vnd.openxmlformats-officedocument.presentationml.notesSlide+xml"/>
  <Override PartName="/ppt/embeddings/oleObject75.bin" ContentType="application/vnd.openxmlformats-officedocument.oleObject"/>
  <Override PartName="/ppt/notesSlides/notesSlide49.xml" ContentType="application/vnd.openxmlformats-officedocument.presentationml.notesSlide+xml"/>
  <Override PartName="/ppt/embeddings/oleObject76.bin" ContentType="application/vnd.openxmlformats-officedocument.oleObject"/>
  <Override PartName="/ppt/embeddings/oleObject77.bin" ContentType="application/vnd.openxmlformats-officedocument.oleObject"/>
  <Override PartName="/ppt/notesSlides/notesSlide50.xml" ContentType="application/vnd.openxmlformats-officedocument.presentationml.notesSlide+xml"/>
  <Override PartName="/ppt/embeddings/oleObject78.bin" ContentType="application/vnd.openxmlformats-officedocument.oleObject"/>
  <Override PartName="/ppt/notesSlides/notesSlide51.xml" ContentType="application/vnd.openxmlformats-officedocument.presentationml.notesSlide+xml"/>
  <Override PartName="/ppt/embeddings/oleObject79.bin" ContentType="application/vnd.openxmlformats-officedocument.oleObject"/>
  <Override PartName="/ppt/embeddings/oleObject80.bin" ContentType="application/vnd.openxmlformats-officedocument.oleObject"/>
  <Override PartName="/ppt/notesSlides/notesSlide52.xml" ContentType="application/vnd.openxmlformats-officedocument.presentationml.notesSlide+xml"/>
  <Override PartName="/ppt/embeddings/oleObject81.bin" ContentType="application/vnd.openxmlformats-officedocument.oleObject"/>
  <Override PartName="/ppt/notesSlides/notesSlide53.xml" ContentType="application/vnd.openxmlformats-officedocument.presentationml.notesSlide+xml"/>
  <Override PartName="/ppt/embeddings/oleObject82.bin" ContentType="application/vnd.openxmlformats-officedocument.oleObject"/>
  <Override PartName="/ppt/embeddings/oleObject83.bin" ContentType="application/vnd.openxmlformats-officedocument.oleObject"/>
  <Override PartName="/ppt/notesSlides/notesSlide54.xml" ContentType="application/vnd.openxmlformats-officedocument.presentationml.notesSlide+xml"/>
  <Override PartName="/ppt/embeddings/oleObject84.bin" ContentType="application/vnd.openxmlformats-officedocument.oleObject"/>
  <Override PartName="/ppt/notesSlides/notesSlide55.xml" ContentType="application/vnd.openxmlformats-officedocument.presentationml.notesSlide+xml"/>
  <Override PartName="/ppt/embeddings/oleObject85.bin" ContentType="application/vnd.openxmlformats-officedocument.oleObject"/>
  <Override PartName="/ppt/embeddings/oleObject86.bin" ContentType="application/vnd.openxmlformats-officedocument.oleObject"/>
  <Override PartName="/ppt/notesSlides/notesSlide56.xml" ContentType="application/vnd.openxmlformats-officedocument.presentationml.notesSlide+xml"/>
  <Override PartName="/ppt/embeddings/oleObject87.bin" ContentType="application/vnd.openxmlformats-officedocument.oleObject"/>
  <Override PartName="/ppt/notesSlides/notesSlide57.xml" ContentType="application/vnd.openxmlformats-officedocument.presentationml.notesSlide+xml"/>
  <Override PartName="/ppt/embeddings/oleObject88.bin" ContentType="application/vnd.openxmlformats-officedocument.oleObject"/>
  <Override PartName="/ppt/embeddings/oleObject89.bin" ContentType="application/vnd.openxmlformats-officedocument.oleObject"/>
  <Override PartName="/ppt/notesSlides/notesSlide58.xml" ContentType="application/vnd.openxmlformats-officedocument.presentationml.notesSlide+xml"/>
  <Override PartName="/ppt/embeddings/oleObject90.bin" ContentType="application/vnd.openxmlformats-officedocument.oleObject"/>
  <Override PartName="/ppt/embeddings/oleObject91.bin" ContentType="application/vnd.openxmlformats-officedocument.oleObject"/>
  <Override PartName="/ppt/notesSlides/notesSlide59.xml" ContentType="application/vnd.openxmlformats-officedocument.presentationml.notesSlide+xml"/>
  <Override PartName="/ppt/embeddings/oleObject92.bin" ContentType="application/vnd.openxmlformats-officedocument.oleObject"/>
  <Override PartName="/ppt/embeddings/oleObject93.bin" ContentType="application/vnd.openxmlformats-officedocument.oleObject"/>
  <Override PartName="/ppt/notesSlides/notesSlide60.xml" ContentType="application/vnd.openxmlformats-officedocument.presentationml.notesSlide+xml"/>
  <Override PartName="/ppt/embeddings/oleObject94.bin" ContentType="application/vnd.openxmlformats-officedocument.oleObject"/>
  <Override PartName="/ppt/notesSlides/notesSlide61.xml" ContentType="application/vnd.openxmlformats-officedocument.presentationml.notesSlide+xml"/>
  <Override PartName="/ppt/embeddings/oleObject95.bin" ContentType="application/vnd.openxmlformats-officedocument.oleObject"/>
  <Override PartName="/ppt/notesSlides/notesSlide62.xml" ContentType="application/vnd.openxmlformats-officedocument.presentationml.notesSlide+xml"/>
  <Override PartName="/ppt/embeddings/oleObject96.bin" ContentType="application/vnd.openxmlformats-officedocument.oleObject"/>
  <Override PartName="/ppt/notesSlides/notesSlide63.xml" ContentType="application/vnd.openxmlformats-officedocument.presentationml.notesSlide+xml"/>
  <Override PartName="/ppt/embeddings/oleObject97.bin" ContentType="application/vnd.openxmlformats-officedocument.oleObject"/>
  <Override PartName="/ppt/embeddings/oleObject98.bin" ContentType="application/vnd.openxmlformats-officedocument.oleObject"/>
  <Override PartName="/ppt/notesSlides/notesSlide64.xml" ContentType="application/vnd.openxmlformats-officedocument.presentationml.notesSlide+xml"/>
  <Override PartName="/ppt/embeddings/oleObject99.bin" ContentType="application/vnd.openxmlformats-officedocument.oleObject"/>
  <Override PartName="/ppt/notesSlides/notesSlide65.xml" ContentType="application/vnd.openxmlformats-officedocument.presentationml.notesSlide+xml"/>
  <Override PartName="/ppt/embeddings/oleObject100.bin" ContentType="application/vnd.openxmlformats-officedocument.oleObject"/>
  <Override PartName="/ppt/embeddings/oleObject101.bin" ContentType="application/vnd.openxmlformats-officedocument.oleObject"/>
  <Override PartName="/ppt/notesSlides/notesSlide66.xml" ContentType="application/vnd.openxmlformats-officedocument.presentationml.notesSlide+xml"/>
  <Override PartName="/ppt/embeddings/oleObject102.bin" ContentType="application/vnd.openxmlformats-officedocument.oleObject"/>
  <Override PartName="/ppt/notesSlides/notesSlide67.xml" ContentType="application/vnd.openxmlformats-officedocument.presentationml.notesSlide+xml"/>
  <Override PartName="/ppt/embeddings/oleObject103.bin" ContentType="application/vnd.openxmlformats-officedocument.oleObject"/>
  <Override PartName="/ppt/embeddings/oleObject104.bin" ContentType="application/vnd.openxmlformats-officedocument.oleObject"/>
  <Override PartName="/ppt/notesSlides/notesSlide68.xml" ContentType="application/vnd.openxmlformats-officedocument.presentationml.notesSlide+xml"/>
  <Override PartName="/ppt/embeddings/oleObject105.bin" ContentType="application/vnd.openxmlformats-officedocument.oleObject"/>
  <Override PartName="/ppt/notesSlides/notesSlide69.xml" ContentType="application/vnd.openxmlformats-officedocument.presentationml.notesSlide+xml"/>
  <Override PartName="/ppt/embeddings/oleObject106.bin" ContentType="application/vnd.openxmlformats-officedocument.oleObject"/>
  <Override PartName="/ppt/notesSlides/notesSlide70.xml" ContentType="application/vnd.openxmlformats-officedocument.presentationml.notesSlide+xml"/>
  <Override PartName="/ppt/embeddings/oleObject107.bin" ContentType="application/vnd.openxmlformats-officedocument.oleObject"/>
  <Override PartName="/ppt/notesSlides/notesSlide71.xml" ContentType="application/vnd.openxmlformats-officedocument.presentationml.notesSlide+xml"/>
  <Override PartName="/ppt/embeddings/oleObject108.bin" ContentType="application/vnd.openxmlformats-officedocument.oleObject"/>
  <Override PartName="/ppt/theme/themeOverride11.xml" ContentType="application/vnd.openxmlformats-officedocument.themeOverride+xml"/>
  <Override PartName="/ppt/notesSlides/notesSlide72.xml" ContentType="application/vnd.openxmlformats-officedocument.presentationml.notesSlide+xml"/>
  <Override PartName="/ppt/theme/themeOverride12.xml" ContentType="application/vnd.openxmlformats-officedocument.themeOverride+xml"/>
  <Override PartName="/ppt/notesSlides/notesSlide73.xml" ContentType="application/vnd.openxmlformats-officedocument.presentationml.notesSlide+xml"/>
  <Override PartName="/ppt/theme/themeOverride13.xml" ContentType="application/vnd.openxmlformats-officedocument.themeOverride+xml"/>
  <Override PartName="/ppt/notesSlides/notesSlide74.xml" ContentType="application/vnd.openxmlformats-officedocument.presentationml.notesSlide+xml"/>
  <Override PartName="/ppt/theme/themeOverride14.xml" ContentType="application/vnd.openxmlformats-officedocument.themeOverride+xml"/>
  <Override PartName="/ppt/notesSlides/notesSlide7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9"/>
  </p:notesMasterIdLst>
  <p:handoutMasterIdLst>
    <p:handoutMasterId r:id="rId80"/>
  </p:handoutMasterIdLst>
  <p:sldIdLst>
    <p:sldId id="334" r:id="rId2"/>
    <p:sldId id="296" r:id="rId3"/>
    <p:sldId id="256" r:id="rId4"/>
    <p:sldId id="328" r:id="rId5"/>
    <p:sldId id="329" r:id="rId6"/>
    <p:sldId id="330" r:id="rId7"/>
    <p:sldId id="331" r:id="rId8"/>
    <p:sldId id="332" r:id="rId9"/>
    <p:sldId id="333" r:id="rId10"/>
    <p:sldId id="259" r:id="rId11"/>
    <p:sldId id="265" r:id="rId12"/>
    <p:sldId id="272" r:id="rId13"/>
    <p:sldId id="302" r:id="rId14"/>
    <p:sldId id="273" r:id="rId15"/>
    <p:sldId id="303" r:id="rId16"/>
    <p:sldId id="274" r:id="rId17"/>
    <p:sldId id="304" r:id="rId18"/>
    <p:sldId id="275" r:id="rId19"/>
    <p:sldId id="305" r:id="rId20"/>
    <p:sldId id="264" r:id="rId21"/>
    <p:sldId id="301" r:id="rId22"/>
    <p:sldId id="260" r:id="rId23"/>
    <p:sldId id="297" r:id="rId24"/>
    <p:sldId id="261" r:id="rId25"/>
    <p:sldId id="298" r:id="rId26"/>
    <p:sldId id="262" r:id="rId27"/>
    <p:sldId id="299" r:id="rId28"/>
    <p:sldId id="263" r:id="rId29"/>
    <p:sldId id="300" r:id="rId30"/>
    <p:sldId id="276" r:id="rId31"/>
    <p:sldId id="306" r:id="rId32"/>
    <p:sldId id="278" r:id="rId33"/>
    <p:sldId id="307" r:id="rId34"/>
    <p:sldId id="279" r:id="rId35"/>
    <p:sldId id="308" r:id="rId36"/>
    <p:sldId id="277" r:id="rId37"/>
    <p:sldId id="309" r:id="rId38"/>
    <p:sldId id="280" r:id="rId39"/>
    <p:sldId id="310" r:id="rId40"/>
    <p:sldId id="281" r:id="rId41"/>
    <p:sldId id="311" r:id="rId42"/>
    <p:sldId id="282" r:id="rId43"/>
    <p:sldId id="312" r:id="rId44"/>
    <p:sldId id="283" r:id="rId45"/>
    <p:sldId id="313" r:id="rId46"/>
    <p:sldId id="284" r:id="rId47"/>
    <p:sldId id="314" r:id="rId48"/>
    <p:sldId id="285" r:id="rId49"/>
    <p:sldId id="315" r:id="rId50"/>
    <p:sldId id="286" r:id="rId51"/>
    <p:sldId id="316" r:id="rId52"/>
    <p:sldId id="287" r:id="rId53"/>
    <p:sldId id="317" r:id="rId54"/>
    <p:sldId id="288" r:id="rId55"/>
    <p:sldId id="318" r:id="rId56"/>
    <p:sldId id="289" r:id="rId57"/>
    <p:sldId id="319" r:id="rId58"/>
    <p:sldId id="290" r:id="rId59"/>
    <p:sldId id="320" r:id="rId60"/>
    <p:sldId id="291" r:id="rId61"/>
    <p:sldId id="321" r:id="rId62"/>
    <p:sldId id="292" r:id="rId63"/>
    <p:sldId id="322" r:id="rId64"/>
    <p:sldId id="293" r:id="rId65"/>
    <p:sldId id="323" r:id="rId66"/>
    <p:sldId id="294" r:id="rId67"/>
    <p:sldId id="324" r:id="rId68"/>
    <p:sldId id="295" r:id="rId69"/>
    <p:sldId id="325" r:id="rId70"/>
    <p:sldId id="338" r:id="rId71"/>
    <p:sldId id="339" r:id="rId72"/>
    <p:sldId id="340" r:id="rId73"/>
    <p:sldId id="326" r:id="rId74"/>
    <p:sldId id="336" r:id="rId75"/>
    <p:sldId id="341" r:id="rId76"/>
    <p:sldId id="335" r:id="rId77"/>
    <p:sldId id="337" r:id="rId7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kiosk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FF00"/>
    <a:srgbClr val="FF3300"/>
    <a:srgbClr val="FFFFFF"/>
    <a:srgbClr val="99FF99"/>
    <a:srgbClr val="A9FFA9"/>
    <a:srgbClr val="BDFFBD"/>
    <a:srgbClr val="FFFF99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94" autoAdjust="0"/>
    <p:restoredTop sz="94261" autoAdjust="0"/>
  </p:normalViewPr>
  <p:slideViewPr>
    <p:cSldViewPr>
      <p:cViewPr varScale="1">
        <p:scale>
          <a:sx n="134" d="100"/>
          <a:sy n="134" d="100"/>
        </p:scale>
        <p:origin x="-584" y="-96"/>
      </p:cViewPr>
      <p:guideLst>
        <p:guide orient="horz" pos="1561"/>
        <p:guide pos="4848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  <p:sld r:id="rId10" collapse="1"/>
      <p:sld r:id="rId1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5" d="100"/>
        <a:sy n="25" d="100"/>
      </p:scale>
      <p:origin x="0" y="1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63" Type="http://schemas.openxmlformats.org/officeDocument/2006/relationships/slide" Target="slides/slide62.xml"/><Relationship Id="rId64" Type="http://schemas.openxmlformats.org/officeDocument/2006/relationships/slide" Target="slides/slide63.xml"/><Relationship Id="rId65" Type="http://schemas.openxmlformats.org/officeDocument/2006/relationships/slide" Target="slides/slide64.xml"/><Relationship Id="rId66" Type="http://schemas.openxmlformats.org/officeDocument/2006/relationships/slide" Target="slides/slide65.xml"/><Relationship Id="rId67" Type="http://schemas.openxmlformats.org/officeDocument/2006/relationships/slide" Target="slides/slide66.xml"/><Relationship Id="rId68" Type="http://schemas.openxmlformats.org/officeDocument/2006/relationships/slide" Target="slides/slide67.xml"/><Relationship Id="rId69" Type="http://schemas.openxmlformats.org/officeDocument/2006/relationships/slide" Target="slides/slide6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slide" Target="slides/slide5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80" Type="http://schemas.openxmlformats.org/officeDocument/2006/relationships/handoutMaster" Target="handoutMasters/handoutMaster1.xml"/><Relationship Id="rId81" Type="http://schemas.openxmlformats.org/officeDocument/2006/relationships/printerSettings" Target="printerSettings/printerSettings1.bin"/><Relationship Id="rId82" Type="http://schemas.openxmlformats.org/officeDocument/2006/relationships/presProps" Target="presProps.xml"/><Relationship Id="rId83" Type="http://schemas.openxmlformats.org/officeDocument/2006/relationships/viewProps" Target="viewProps.xml"/><Relationship Id="rId84" Type="http://schemas.openxmlformats.org/officeDocument/2006/relationships/theme" Target="theme/theme1.xml"/><Relationship Id="rId85" Type="http://schemas.openxmlformats.org/officeDocument/2006/relationships/tableStyles" Target="tableStyles.xml"/><Relationship Id="rId70" Type="http://schemas.openxmlformats.org/officeDocument/2006/relationships/slide" Target="slides/slide69.xml"/><Relationship Id="rId71" Type="http://schemas.openxmlformats.org/officeDocument/2006/relationships/slide" Target="slides/slide70.xml"/><Relationship Id="rId72" Type="http://schemas.openxmlformats.org/officeDocument/2006/relationships/slide" Target="slides/slide71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73" Type="http://schemas.openxmlformats.org/officeDocument/2006/relationships/slide" Target="slides/slide72.xml"/><Relationship Id="rId74" Type="http://schemas.openxmlformats.org/officeDocument/2006/relationships/slide" Target="slides/slide73.xml"/><Relationship Id="rId75" Type="http://schemas.openxmlformats.org/officeDocument/2006/relationships/slide" Target="slides/slide74.xml"/><Relationship Id="rId76" Type="http://schemas.openxmlformats.org/officeDocument/2006/relationships/slide" Target="slides/slide75.xml"/><Relationship Id="rId77" Type="http://schemas.openxmlformats.org/officeDocument/2006/relationships/slide" Target="slides/slide76.xml"/><Relationship Id="rId78" Type="http://schemas.openxmlformats.org/officeDocument/2006/relationships/slide" Target="slides/slide77.xml"/><Relationship Id="rId79" Type="http://schemas.openxmlformats.org/officeDocument/2006/relationships/notesMaster" Target="notesMasters/notesMaster1.xml"/><Relationship Id="rId60" Type="http://schemas.openxmlformats.org/officeDocument/2006/relationships/slide" Target="slides/slide59.xml"/><Relationship Id="rId61" Type="http://schemas.openxmlformats.org/officeDocument/2006/relationships/slide" Target="slides/slide60.xml"/><Relationship Id="rId62" Type="http://schemas.openxmlformats.org/officeDocument/2006/relationships/slide" Target="slides/slide6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19.xml"/><Relationship Id="rId4" Type="http://schemas.openxmlformats.org/officeDocument/2006/relationships/slide" Target="slides/slide23.xml"/><Relationship Id="rId5" Type="http://schemas.openxmlformats.org/officeDocument/2006/relationships/slide" Target="slides/slide27.xml"/><Relationship Id="rId6" Type="http://schemas.openxmlformats.org/officeDocument/2006/relationships/slide" Target="slides/slide55.xml"/><Relationship Id="rId7" Type="http://schemas.openxmlformats.org/officeDocument/2006/relationships/slide" Target="slides/slide59.xml"/><Relationship Id="rId8" Type="http://schemas.openxmlformats.org/officeDocument/2006/relationships/slide" Target="slides/slide61.xml"/><Relationship Id="rId9" Type="http://schemas.openxmlformats.org/officeDocument/2006/relationships/slide" Target="slides/slide63.xml"/><Relationship Id="rId10" Type="http://schemas.openxmlformats.org/officeDocument/2006/relationships/slide" Target="slides/slide65.xml"/><Relationship Id="rId11" Type="http://schemas.openxmlformats.org/officeDocument/2006/relationships/slide" Target="slides/slide71.xml"/><Relationship Id="rId1" Type="http://schemas.openxmlformats.org/officeDocument/2006/relationships/slide" Target="slides/slide11.xml"/><Relationship Id="rId2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Relationship Id="rId2" Type="http://schemas.openxmlformats.org/officeDocument/2006/relationships/image" Target="../media/image13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Relationship Id="rId2" Type="http://schemas.openxmlformats.org/officeDocument/2006/relationships/image" Target="../media/image15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Relationship Id="rId2" Type="http://schemas.openxmlformats.org/officeDocument/2006/relationships/image" Target="../media/image17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Relationship Id="rId2" Type="http://schemas.openxmlformats.org/officeDocument/2006/relationships/image" Target="../media/image19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Relationship Id="rId2" Type="http://schemas.openxmlformats.org/officeDocument/2006/relationships/image" Target="../media/image18.wmf"/><Relationship Id="rId3" Type="http://schemas.openxmlformats.org/officeDocument/2006/relationships/image" Target="../media/image21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Relationship Id="rId2" Type="http://schemas.openxmlformats.org/officeDocument/2006/relationships/image" Target="../media/image23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Relationship Id="rId2" Type="http://schemas.openxmlformats.org/officeDocument/2006/relationships/image" Target="../media/image23.wmf"/><Relationship Id="rId3" Type="http://schemas.openxmlformats.org/officeDocument/2006/relationships/image" Target="../media/image24.w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wmf"/><Relationship Id="rId2" Type="http://schemas.openxmlformats.org/officeDocument/2006/relationships/image" Target="../media/image26.w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wmf"/><Relationship Id="rId2" Type="http://schemas.openxmlformats.org/officeDocument/2006/relationships/image" Target="../media/image28.w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9.wmf"/><Relationship Id="rId2" Type="http://schemas.openxmlformats.org/officeDocument/2006/relationships/image" Target="../media/image30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31.wmf"/><Relationship Id="rId2" Type="http://schemas.openxmlformats.org/officeDocument/2006/relationships/image" Target="../media/image32.wmf"/></Relationships>
</file>

<file path=ppt/drawings/_rels/vmlDrawing2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9.wmf"/><Relationship Id="rId2" Type="http://schemas.openxmlformats.org/officeDocument/2006/relationships/image" Target="../media/image33.wmf"/></Relationships>
</file>

<file path=ppt/drawings/_rels/vmlDrawing2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4.wmf"/><Relationship Id="rId2" Type="http://schemas.openxmlformats.org/officeDocument/2006/relationships/image" Target="../media/image35.wmf"/></Relationships>
</file>

<file path=ppt/drawings/_rels/vmlDrawing2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6.wmf"/><Relationship Id="rId2" Type="http://schemas.openxmlformats.org/officeDocument/2006/relationships/image" Target="../media/image37.wmf"/></Relationships>
</file>

<file path=ppt/drawings/_rels/vmlDrawing2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8.wmf"/><Relationship Id="rId2" Type="http://schemas.openxmlformats.org/officeDocument/2006/relationships/image" Target="../media/image39.wmf"/></Relationships>
</file>

<file path=ppt/drawings/_rels/vmlDrawing25.vml.rels><?xml version="1.0" encoding="UTF-8" standalone="yes"?>
<Relationships xmlns="http://schemas.openxmlformats.org/package/2006/relationships"><Relationship Id="rId1" Type="http://schemas.openxmlformats.org/officeDocument/2006/relationships/image" Target="../media/image40.wmf"/></Relationships>
</file>

<file path=ppt/drawings/_rels/vmlDrawing26.vml.rels><?xml version="1.0" encoding="UTF-8" standalone="yes"?>
<Relationships xmlns="http://schemas.openxmlformats.org/package/2006/relationships"><Relationship Id="rId1" Type="http://schemas.openxmlformats.org/officeDocument/2006/relationships/image" Target="../media/image40.wmf"/><Relationship Id="rId2" Type="http://schemas.openxmlformats.org/officeDocument/2006/relationships/image" Target="../media/image41.wmf"/></Relationships>
</file>

<file path=ppt/drawings/_rels/vmlDrawing27.vml.rels><?xml version="1.0" encoding="UTF-8" standalone="yes"?>
<Relationships xmlns="http://schemas.openxmlformats.org/package/2006/relationships"><Relationship Id="rId1" Type="http://schemas.openxmlformats.org/officeDocument/2006/relationships/image" Target="../media/image42.wmf"/></Relationships>
</file>

<file path=ppt/drawings/_rels/vmlDrawing28.vml.rels><?xml version="1.0" encoding="UTF-8" standalone="yes"?>
<Relationships xmlns="http://schemas.openxmlformats.org/package/2006/relationships"><Relationship Id="rId1" Type="http://schemas.openxmlformats.org/officeDocument/2006/relationships/image" Target="../media/image43.wmf"/><Relationship Id="rId2" Type="http://schemas.openxmlformats.org/officeDocument/2006/relationships/image" Target="../media/image44.wmf"/></Relationships>
</file>

<file path=ppt/drawings/_rels/vmlDrawing29.vml.rels><?xml version="1.0" encoding="UTF-8" standalone="yes"?>
<Relationships xmlns="http://schemas.openxmlformats.org/package/2006/relationships"><Relationship Id="rId1" Type="http://schemas.openxmlformats.org/officeDocument/2006/relationships/image" Target="../media/image4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30.vml.rels><?xml version="1.0" encoding="UTF-8" standalone="yes"?>
<Relationships xmlns="http://schemas.openxmlformats.org/package/2006/relationships"><Relationship Id="rId1" Type="http://schemas.openxmlformats.org/officeDocument/2006/relationships/image" Target="../media/image46.wmf"/><Relationship Id="rId2" Type="http://schemas.openxmlformats.org/officeDocument/2006/relationships/image" Target="../media/image47.wmf"/></Relationships>
</file>

<file path=ppt/drawings/_rels/vmlDrawing3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8.wmf"/></Relationships>
</file>

<file path=ppt/drawings/_rels/vmlDrawing3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9.wmf"/><Relationship Id="rId2" Type="http://schemas.openxmlformats.org/officeDocument/2006/relationships/image" Target="../media/image50.wmf"/></Relationships>
</file>

<file path=ppt/drawings/_rels/vmlDrawing3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1.wmf"/></Relationships>
</file>

<file path=ppt/drawings/_rels/vmlDrawing3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2.wmf"/><Relationship Id="rId2" Type="http://schemas.openxmlformats.org/officeDocument/2006/relationships/image" Target="../media/image53.wmf"/></Relationships>
</file>

<file path=ppt/drawings/_rels/vmlDrawing3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4.wmf"/></Relationships>
</file>

<file path=ppt/drawings/_rels/vmlDrawing36.vml.rels><?xml version="1.0" encoding="UTF-8" standalone="yes"?>
<Relationships xmlns="http://schemas.openxmlformats.org/package/2006/relationships"><Relationship Id="rId1" Type="http://schemas.openxmlformats.org/officeDocument/2006/relationships/image" Target="../media/image55.wmf"/><Relationship Id="rId2" Type="http://schemas.openxmlformats.org/officeDocument/2006/relationships/image" Target="../media/image56.wmf"/></Relationships>
</file>

<file path=ppt/drawings/_rels/vmlDrawing37.vml.rels><?xml version="1.0" encoding="UTF-8" standalone="yes"?>
<Relationships xmlns="http://schemas.openxmlformats.org/package/2006/relationships"><Relationship Id="rId1" Type="http://schemas.openxmlformats.org/officeDocument/2006/relationships/image" Target="../media/image57.wmf"/><Relationship Id="rId2" Type="http://schemas.openxmlformats.org/officeDocument/2006/relationships/image" Target="../media/image58.wmf"/></Relationships>
</file>

<file path=ppt/drawings/_rels/vmlDrawing38.vml.rels><?xml version="1.0" encoding="UTF-8" standalone="yes"?>
<Relationships xmlns="http://schemas.openxmlformats.org/package/2006/relationships"><Relationship Id="rId1" Type="http://schemas.openxmlformats.org/officeDocument/2006/relationships/image" Target="../media/image57.wmf"/><Relationship Id="rId2" Type="http://schemas.openxmlformats.org/officeDocument/2006/relationships/image" Target="../media/image59.wmf"/><Relationship Id="rId3" Type="http://schemas.openxmlformats.org/officeDocument/2006/relationships/image" Target="../media/image60.wmf"/></Relationships>
</file>

<file path=ppt/drawings/_rels/vmlDrawing39.vml.rels><?xml version="1.0" encoding="UTF-8" standalone="yes"?>
<Relationships xmlns="http://schemas.openxmlformats.org/package/2006/relationships"><Relationship Id="rId1" Type="http://schemas.openxmlformats.org/officeDocument/2006/relationships/image" Target="../media/image61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40.vml.rels><?xml version="1.0" encoding="UTF-8" standalone="yes"?>
<Relationships xmlns="http://schemas.openxmlformats.org/package/2006/relationships"><Relationship Id="rId1" Type="http://schemas.openxmlformats.org/officeDocument/2006/relationships/image" Target="../media/image62.wmf"/><Relationship Id="rId2" Type="http://schemas.openxmlformats.org/officeDocument/2006/relationships/image" Target="../media/image63.wmf"/></Relationships>
</file>

<file path=ppt/drawings/_rels/vmlDrawing4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4.wmf"/></Relationships>
</file>

<file path=ppt/drawings/_rels/vmlDrawing4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5.wmf"/><Relationship Id="rId2" Type="http://schemas.openxmlformats.org/officeDocument/2006/relationships/image" Target="../media/image64.wmf"/></Relationships>
</file>

<file path=ppt/drawings/_rels/vmlDrawing4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6.wmf"/></Relationships>
</file>

<file path=ppt/drawings/_rels/vmlDrawing4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7.wmf"/><Relationship Id="rId2" Type="http://schemas.openxmlformats.org/officeDocument/2006/relationships/image" Target="../media/image66.wmf"/></Relationships>
</file>

<file path=ppt/drawings/_rels/vmlDrawing4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8.wmf"/></Relationships>
</file>

<file path=ppt/drawings/_rels/vmlDrawing46.vml.rels><?xml version="1.0" encoding="UTF-8" standalone="yes"?>
<Relationships xmlns="http://schemas.openxmlformats.org/package/2006/relationships"><Relationship Id="rId1" Type="http://schemas.openxmlformats.org/officeDocument/2006/relationships/image" Target="../media/image68.wmf"/><Relationship Id="rId2" Type="http://schemas.openxmlformats.org/officeDocument/2006/relationships/image" Target="../media/image69.wmf"/></Relationships>
</file>

<file path=ppt/drawings/_rels/vmlDrawing47.vml.rels><?xml version="1.0" encoding="UTF-8" standalone="yes"?>
<Relationships xmlns="http://schemas.openxmlformats.org/package/2006/relationships"><Relationship Id="rId1" Type="http://schemas.openxmlformats.org/officeDocument/2006/relationships/image" Target="../media/image70.wmf"/></Relationships>
</file>

<file path=ppt/drawings/_rels/vmlDrawing48.vml.rels><?xml version="1.0" encoding="UTF-8" standalone="yes"?>
<Relationships xmlns="http://schemas.openxmlformats.org/package/2006/relationships"><Relationship Id="rId1" Type="http://schemas.openxmlformats.org/officeDocument/2006/relationships/image" Target="../media/image71.wmf"/><Relationship Id="rId2" Type="http://schemas.openxmlformats.org/officeDocument/2006/relationships/image" Target="../media/image70.wmf"/></Relationships>
</file>

<file path=ppt/drawings/_rels/vmlDrawing49.vml.rels><?xml version="1.0" encoding="UTF-8" standalone="yes"?>
<Relationships xmlns="http://schemas.openxmlformats.org/package/2006/relationships"><Relationship Id="rId1" Type="http://schemas.openxmlformats.org/officeDocument/2006/relationships/image" Target="../media/image72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50.vml.rels><?xml version="1.0" encoding="UTF-8" standalone="yes"?>
<Relationships xmlns="http://schemas.openxmlformats.org/package/2006/relationships"><Relationship Id="rId1" Type="http://schemas.openxmlformats.org/officeDocument/2006/relationships/image" Target="../media/image73.wmf"/><Relationship Id="rId2" Type="http://schemas.openxmlformats.org/officeDocument/2006/relationships/image" Target="../media/image74.wmf"/></Relationships>
</file>

<file path=ppt/drawings/_rels/vmlDrawing5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5.wmf"/></Relationships>
</file>

<file path=ppt/drawings/_rels/vmlDrawing5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6.wmf"/><Relationship Id="rId2" Type="http://schemas.openxmlformats.org/officeDocument/2006/relationships/image" Target="../media/image77.wmf"/></Relationships>
</file>

<file path=ppt/drawings/_rels/vmlDrawing5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8.wmf"/></Relationships>
</file>

<file path=ppt/drawings/_rels/vmlDrawing5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9.wmf"/><Relationship Id="rId2" Type="http://schemas.openxmlformats.org/officeDocument/2006/relationships/image" Target="../media/image78.wmf"/></Relationships>
</file>

<file path=ppt/drawings/_rels/vmlDrawing5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0.wmf"/><Relationship Id="rId2" Type="http://schemas.openxmlformats.org/officeDocument/2006/relationships/image" Target="../media/image81.wmf"/></Relationships>
</file>

<file path=ppt/drawings/_rels/vmlDrawing56.vml.rels><?xml version="1.0" encoding="UTF-8" standalone="yes"?>
<Relationships xmlns="http://schemas.openxmlformats.org/package/2006/relationships"><Relationship Id="rId1" Type="http://schemas.openxmlformats.org/officeDocument/2006/relationships/image" Target="../media/image82.wmf"/><Relationship Id="rId2" Type="http://schemas.openxmlformats.org/officeDocument/2006/relationships/image" Target="../media/image81.wmf"/></Relationships>
</file>

<file path=ppt/drawings/_rels/vmlDrawing57.vml.rels><?xml version="1.0" encoding="UTF-8" standalone="yes"?>
<Relationships xmlns="http://schemas.openxmlformats.org/package/2006/relationships"><Relationship Id="rId1" Type="http://schemas.openxmlformats.org/officeDocument/2006/relationships/image" Target="../media/image83.wmf"/></Relationships>
</file>

<file path=ppt/drawings/_rels/vmlDrawing58.vml.rels><?xml version="1.0" encoding="UTF-8" standalone="yes"?>
<Relationships xmlns="http://schemas.openxmlformats.org/package/2006/relationships"><Relationship Id="rId1" Type="http://schemas.openxmlformats.org/officeDocument/2006/relationships/image" Target="../media/image84.wmf"/></Relationships>
</file>

<file path=ppt/drawings/_rels/vmlDrawing59.vml.rels><?xml version="1.0" encoding="UTF-8" standalone="yes"?>
<Relationships xmlns="http://schemas.openxmlformats.org/package/2006/relationships"><Relationship Id="rId1" Type="http://schemas.openxmlformats.org/officeDocument/2006/relationships/image" Target="../media/image85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60.vml.rels><?xml version="1.0" encoding="UTF-8" standalone="yes"?>
<Relationships xmlns="http://schemas.openxmlformats.org/package/2006/relationships"><Relationship Id="rId1" Type="http://schemas.openxmlformats.org/officeDocument/2006/relationships/image" Target="../media/image86.wmf"/><Relationship Id="rId2" Type="http://schemas.openxmlformats.org/officeDocument/2006/relationships/image" Target="../media/image87.wmf"/></Relationships>
</file>

<file path=ppt/drawings/_rels/vmlDrawing6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8.wmf"/></Relationships>
</file>

<file path=ppt/drawings/_rels/vmlDrawing6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8.wmf"/><Relationship Id="rId2" Type="http://schemas.openxmlformats.org/officeDocument/2006/relationships/image" Target="../media/image89.wmf"/></Relationships>
</file>

<file path=ppt/drawings/_rels/vmlDrawing63.vml.rels><?xml version="1.0" encoding="UTF-8" standalone="yes"?>
<Relationships xmlns="http://schemas.openxmlformats.org/package/2006/relationships"><Relationship Id="rId1" Type="http://schemas.openxmlformats.org/officeDocument/2006/relationships/image" Target="../media/image90.wmf"/></Relationships>
</file>

<file path=ppt/drawings/_rels/vmlDrawing64.vml.rels><?xml version="1.0" encoding="UTF-8" standalone="yes"?>
<Relationships xmlns="http://schemas.openxmlformats.org/package/2006/relationships"><Relationship Id="rId1" Type="http://schemas.openxmlformats.org/officeDocument/2006/relationships/image" Target="../media/image90.wmf"/><Relationship Id="rId2" Type="http://schemas.openxmlformats.org/officeDocument/2006/relationships/image" Target="../media/image91.wmf"/></Relationships>
</file>

<file path=ppt/drawings/_rels/vmlDrawing65.vml.rels><?xml version="1.0" encoding="UTF-8" standalone="yes"?>
<Relationships xmlns="http://schemas.openxmlformats.org/package/2006/relationships"><Relationship Id="rId1" Type="http://schemas.openxmlformats.org/officeDocument/2006/relationships/image" Target="../media/image92.wmf"/></Relationships>
</file>

<file path=ppt/drawings/_rels/vmlDrawing66.vml.rels><?xml version="1.0" encoding="UTF-8" standalone="yes"?>
<Relationships xmlns="http://schemas.openxmlformats.org/package/2006/relationships"><Relationship Id="rId1" Type="http://schemas.openxmlformats.org/officeDocument/2006/relationships/image" Target="../media/image92.wmf"/></Relationships>
</file>

<file path=ppt/drawings/_rels/vmlDrawing67.vml.rels><?xml version="1.0" encoding="UTF-8" standalone="yes"?>
<Relationships xmlns="http://schemas.openxmlformats.org/package/2006/relationships"><Relationship Id="rId1" Type="http://schemas.openxmlformats.org/officeDocument/2006/relationships/image" Target="../media/image93.wmf"/></Relationships>
</file>

<file path=ppt/drawings/_rels/vmlDrawing68.vml.rels><?xml version="1.0" encoding="UTF-8" standalone="yes"?>
<Relationships xmlns="http://schemas.openxmlformats.org/package/2006/relationships"><Relationship Id="rId1" Type="http://schemas.openxmlformats.org/officeDocument/2006/relationships/image" Target="../media/image95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Relationship Id="rId2" Type="http://schemas.openxmlformats.org/officeDocument/2006/relationships/image" Target="../media/image10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BAD50AE-18C1-3B49-8FF1-1970ACDAC7D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2170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50180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01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01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01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B08B7C1-DC71-134D-ACEB-4CD75E79E5F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0933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3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3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3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3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4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_rels/notesSlide4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2.xml"/></Relationships>
</file>

<file path=ppt/notesSlides/_rels/notesSlide4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3.xml"/></Relationships>
</file>

<file path=ppt/notesSlides/_rels/notesSlide4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4.xml"/></Relationships>
</file>

<file path=ppt/notesSlides/_rels/notesSlide4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5.xml"/></Relationships>
</file>

<file path=ppt/notesSlides/_rels/notesSlide4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6.xml"/></Relationships>
</file>

<file path=ppt/notesSlides/_rels/notesSlide4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7.xml"/></Relationships>
</file>

<file path=ppt/notesSlides/_rels/notesSlide4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8.xml"/></Relationships>
</file>

<file path=ppt/notesSlides/_rels/notesSlide4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9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0.xml"/></Relationships>
</file>

<file path=ppt/notesSlides/_rels/notesSlide5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1.xml"/></Relationships>
</file>

<file path=ppt/notesSlides/_rels/notesSlide5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2.xml"/></Relationships>
</file>

<file path=ppt/notesSlides/_rels/notesSlide5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3.xml"/></Relationships>
</file>

<file path=ppt/notesSlides/_rels/notesSlide5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4.xml"/></Relationships>
</file>

<file path=ppt/notesSlides/_rels/notesSlide5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5.xml"/></Relationships>
</file>

<file path=ppt/notesSlides/_rels/notesSlide5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6.xml"/></Relationships>
</file>

<file path=ppt/notesSlides/_rels/notesSlide5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7.xml"/></Relationships>
</file>

<file path=ppt/notesSlides/_rels/notesSlide5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8.xml"/></Relationships>
</file>

<file path=ppt/notesSlides/_rels/notesSlide5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9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0.xml"/></Relationships>
</file>

<file path=ppt/notesSlides/_rels/notesSlide6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1.xml"/></Relationships>
</file>

<file path=ppt/notesSlides/_rels/notesSlide6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2.xml"/></Relationships>
</file>

<file path=ppt/notesSlides/_rels/notesSlide6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3.xml"/></Relationships>
</file>

<file path=ppt/notesSlides/_rels/notesSlide6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4.xml"/></Relationships>
</file>

<file path=ppt/notesSlides/_rels/notesSlide6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5.xml"/></Relationships>
</file>

<file path=ppt/notesSlides/_rels/notesSlide6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6.xml"/></Relationships>
</file>

<file path=ppt/notesSlides/_rels/notesSlide6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7.xml"/></Relationships>
</file>

<file path=ppt/notesSlides/_rels/notesSlide6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8.xml"/></Relationships>
</file>

<file path=ppt/notesSlides/_rels/notesSlide6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9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0.xml"/></Relationships>
</file>

<file path=ppt/notesSlides/_rels/notesSlide7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1.xml"/></Relationships>
</file>

<file path=ppt/notesSlides/_rels/notesSlide7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2.xml"/></Relationships>
</file>

<file path=ppt/notesSlides/_rels/notesSlide7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4.xml"/></Relationships>
</file>

<file path=ppt/notesSlides/_rels/notesSlide7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5.xml"/></Relationships>
</file>

<file path=ppt/notesSlides/_rels/notesSlide7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ACD41D9-6A0C-F745-9470-2A4150BDA5E8}" type="slidenum">
              <a:rPr lang="en-US"/>
              <a:pPr/>
              <a:t>1</a:t>
            </a:fld>
            <a:endParaRPr lang="en-US"/>
          </a:p>
        </p:txBody>
      </p:sp>
      <p:sp>
        <p:nvSpPr>
          <p:cNvPr id="198658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98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Press F5 to start game.  Ctrl-End for help on creating a new game.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D18C4A1-B06A-244E-92A3-D3E262B3A21A}" type="slidenum">
              <a:rPr lang="en-US"/>
              <a:pPr/>
              <a:t>10</a:t>
            </a:fld>
            <a:endParaRPr lang="en-US"/>
          </a:p>
        </p:txBody>
      </p:sp>
      <p:sp>
        <p:nvSpPr>
          <p:cNvPr id="53250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Answer slide immediately follows each question slide.  Click on question mark to go to answer.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707514F-52F9-154C-99F0-99E14D98446E}" type="slidenum">
              <a:rPr lang="en-US"/>
              <a:pPr/>
              <a:t>11</a:t>
            </a:fld>
            <a:endParaRPr lang="en-US"/>
          </a:p>
        </p:txBody>
      </p:sp>
      <p:sp>
        <p:nvSpPr>
          <p:cNvPr id="83970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Clicking left box at bottom returns to game board.  Clicking right box returns to question.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5CE8B93-8D81-E44B-B00D-A54DD9A4EBCC}" type="slidenum">
              <a:rPr lang="en-US"/>
              <a:pPr/>
              <a:t>12</a:t>
            </a:fld>
            <a:endParaRPr lang="en-US"/>
          </a:p>
        </p:txBody>
      </p:sp>
      <p:sp>
        <p:nvSpPr>
          <p:cNvPr id="59394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8EE66E7-BB7F-2B47-9CE1-B7776151FDD9}" type="slidenum">
              <a:rPr lang="en-US"/>
              <a:pPr/>
              <a:t>13</a:t>
            </a:fld>
            <a:endParaRPr lang="en-US"/>
          </a:p>
        </p:txBody>
      </p:sp>
      <p:sp>
        <p:nvSpPr>
          <p:cNvPr id="103426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03427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3E87F3E-6C85-004E-916D-5A2835934C08}" type="slidenum">
              <a:rPr lang="en-US"/>
              <a:pPr/>
              <a:t>14</a:t>
            </a:fld>
            <a:endParaRPr lang="en-US"/>
          </a:p>
        </p:txBody>
      </p:sp>
      <p:sp>
        <p:nvSpPr>
          <p:cNvPr id="60418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CEBE1FF-FF26-BA40-8D57-5A39A72F9C72}" type="slidenum">
              <a:rPr lang="en-US"/>
              <a:pPr/>
              <a:t>15</a:t>
            </a:fld>
            <a:endParaRPr lang="en-US"/>
          </a:p>
        </p:txBody>
      </p:sp>
      <p:sp>
        <p:nvSpPr>
          <p:cNvPr id="105474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05475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7933BF8-4B92-EA4D-B4F0-A5FEE7AFA482}" type="slidenum">
              <a:rPr lang="en-US"/>
              <a:pPr/>
              <a:t>16</a:t>
            </a:fld>
            <a:endParaRPr lang="en-US"/>
          </a:p>
        </p:txBody>
      </p:sp>
      <p:sp>
        <p:nvSpPr>
          <p:cNvPr id="61442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A135163-FAFA-8448-8FEA-EA6C4A315097}" type="slidenum">
              <a:rPr lang="en-US"/>
              <a:pPr/>
              <a:t>17</a:t>
            </a:fld>
            <a:endParaRPr lang="en-US"/>
          </a:p>
        </p:txBody>
      </p:sp>
      <p:sp>
        <p:nvSpPr>
          <p:cNvPr id="107522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07523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B202E4D-6778-5248-BD78-2904014F9792}" type="slidenum">
              <a:rPr lang="en-US"/>
              <a:pPr/>
              <a:t>18</a:t>
            </a:fld>
            <a:endParaRPr lang="en-US"/>
          </a:p>
        </p:txBody>
      </p:sp>
      <p:sp>
        <p:nvSpPr>
          <p:cNvPr id="62466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EF9AC4A-4B00-9140-83CB-DD2AF49A078B}" type="slidenum">
              <a:rPr lang="en-US"/>
              <a:pPr/>
              <a:t>19</a:t>
            </a:fld>
            <a:endParaRPr lang="en-US"/>
          </a:p>
        </p:txBody>
      </p:sp>
      <p:sp>
        <p:nvSpPr>
          <p:cNvPr id="109570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09571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F49BFFF-12CF-C545-BE26-4CBAC968314E}" type="slidenum">
              <a:rPr lang="en-US"/>
              <a:pPr/>
              <a:t>2</a:t>
            </a:fld>
            <a:endParaRPr lang="en-US"/>
          </a:p>
        </p:txBody>
      </p:sp>
      <p:sp>
        <p:nvSpPr>
          <p:cNvPr id="51202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Press F5 to start game.</a:t>
            </a: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F2F6192-62FB-1344-9D05-A2C12EE52C38}" type="slidenum">
              <a:rPr lang="en-US"/>
              <a:pPr/>
              <a:t>20</a:t>
            </a:fld>
            <a:endParaRPr lang="en-US"/>
          </a:p>
        </p:txBody>
      </p:sp>
      <p:sp>
        <p:nvSpPr>
          <p:cNvPr id="58370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690219C-42B8-7341-9D0C-98BFC959CD55}" type="slidenum">
              <a:rPr lang="en-US"/>
              <a:pPr/>
              <a:t>21</a:t>
            </a:fld>
            <a:endParaRPr lang="en-US"/>
          </a:p>
        </p:txBody>
      </p:sp>
      <p:sp>
        <p:nvSpPr>
          <p:cNvPr id="101378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01379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27CB12D-F1F9-9B40-859C-5980C0435B19}" type="slidenum">
              <a:rPr lang="en-US"/>
              <a:pPr/>
              <a:t>22</a:t>
            </a:fld>
            <a:endParaRPr lang="en-US"/>
          </a:p>
        </p:txBody>
      </p:sp>
      <p:sp>
        <p:nvSpPr>
          <p:cNvPr id="54274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02503EC-1834-114E-9885-636296B530C4}" type="slidenum">
              <a:rPr lang="en-US"/>
              <a:pPr/>
              <a:t>23</a:t>
            </a:fld>
            <a:endParaRPr lang="en-US"/>
          </a:p>
        </p:txBody>
      </p:sp>
      <p:sp>
        <p:nvSpPr>
          <p:cNvPr id="93186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93187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65AA2D-5E45-F443-A01E-DFEA70C0BEBB}" type="slidenum">
              <a:rPr lang="en-US"/>
              <a:pPr/>
              <a:t>24</a:t>
            </a:fld>
            <a:endParaRPr lang="en-US"/>
          </a:p>
        </p:txBody>
      </p:sp>
      <p:sp>
        <p:nvSpPr>
          <p:cNvPr id="55298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72CBD2B-7513-0D4E-AB9E-7EBA02D6ACAE}" type="slidenum">
              <a:rPr lang="en-US"/>
              <a:pPr/>
              <a:t>25</a:t>
            </a:fld>
            <a:endParaRPr lang="en-US"/>
          </a:p>
        </p:txBody>
      </p:sp>
      <p:sp>
        <p:nvSpPr>
          <p:cNvPr id="95234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95235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E153983-87C3-4A49-BF20-B3F6AAD66CAB}" type="slidenum">
              <a:rPr lang="en-US"/>
              <a:pPr/>
              <a:t>26</a:t>
            </a:fld>
            <a:endParaRPr lang="en-US"/>
          </a:p>
        </p:txBody>
      </p:sp>
      <p:sp>
        <p:nvSpPr>
          <p:cNvPr id="56322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21FAF20-2154-C048-869D-173692B29DB3}" type="slidenum">
              <a:rPr lang="en-US"/>
              <a:pPr/>
              <a:t>27</a:t>
            </a:fld>
            <a:endParaRPr lang="en-US"/>
          </a:p>
        </p:txBody>
      </p:sp>
      <p:sp>
        <p:nvSpPr>
          <p:cNvPr id="97282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97283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80F18D7-33F0-5A48-B9BE-937B4987C02B}" type="slidenum">
              <a:rPr lang="en-US"/>
              <a:pPr/>
              <a:t>28</a:t>
            </a:fld>
            <a:endParaRPr lang="en-US"/>
          </a:p>
        </p:txBody>
      </p:sp>
      <p:sp>
        <p:nvSpPr>
          <p:cNvPr id="57346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87F46DC-29F5-6649-98BB-507FFF20BD1D}" type="slidenum">
              <a:rPr lang="en-US"/>
              <a:pPr/>
              <a:t>29</a:t>
            </a:fld>
            <a:endParaRPr lang="en-US"/>
          </a:p>
        </p:txBody>
      </p:sp>
      <p:sp>
        <p:nvSpPr>
          <p:cNvPr id="99330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99331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D856ABD-9D2A-EF42-9C28-14AB1F3F2472}" type="slidenum">
              <a:rPr lang="en-US"/>
              <a:pPr/>
              <a:t>3</a:t>
            </a:fld>
            <a:endParaRPr lang="en-US"/>
          </a:p>
        </p:txBody>
      </p:sp>
      <p:sp>
        <p:nvSpPr>
          <p:cNvPr id="52226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3B131AC-F113-F145-BE20-F8BF75787CA8}" type="slidenum">
              <a:rPr lang="en-US"/>
              <a:pPr/>
              <a:t>30</a:t>
            </a:fld>
            <a:endParaRPr lang="en-US"/>
          </a:p>
        </p:txBody>
      </p:sp>
      <p:sp>
        <p:nvSpPr>
          <p:cNvPr id="63490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132652C-4D44-3940-92E7-7EE25BCC28B5}" type="slidenum">
              <a:rPr lang="en-US"/>
              <a:pPr/>
              <a:t>31</a:t>
            </a:fld>
            <a:endParaRPr lang="en-US"/>
          </a:p>
        </p:txBody>
      </p:sp>
      <p:sp>
        <p:nvSpPr>
          <p:cNvPr id="111618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11619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CE4E29F-3FEC-A44D-950A-E9567EFE4B4D}" type="slidenum">
              <a:rPr lang="en-US"/>
              <a:pPr/>
              <a:t>32</a:t>
            </a:fld>
            <a:endParaRPr lang="en-US"/>
          </a:p>
        </p:txBody>
      </p:sp>
      <p:sp>
        <p:nvSpPr>
          <p:cNvPr id="64514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16DBC82-AAD8-4640-B3EE-A0040DC17F73}" type="slidenum">
              <a:rPr lang="en-US"/>
              <a:pPr/>
              <a:t>33</a:t>
            </a:fld>
            <a:endParaRPr lang="en-US"/>
          </a:p>
        </p:txBody>
      </p:sp>
      <p:sp>
        <p:nvSpPr>
          <p:cNvPr id="113666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13667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67E1251-48B8-DB4A-A900-02D008D756AC}" type="slidenum">
              <a:rPr lang="en-US"/>
              <a:pPr/>
              <a:t>34</a:t>
            </a:fld>
            <a:endParaRPr lang="en-US"/>
          </a:p>
        </p:txBody>
      </p:sp>
      <p:sp>
        <p:nvSpPr>
          <p:cNvPr id="65538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C540047-D4F3-9041-A80A-E4F97293D880}" type="slidenum">
              <a:rPr lang="en-US"/>
              <a:pPr/>
              <a:t>35</a:t>
            </a:fld>
            <a:endParaRPr lang="en-US"/>
          </a:p>
        </p:txBody>
      </p:sp>
      <p:sp>
        <p:nvSpPr>
          <p:cNvPr id="115714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15715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E7A7006-63E0-1D48-A43B-C52DDBDFD8B0}" type="slidenum">
              <a:rPr lang="en-US"/>
              <a:pPr/>
              <a:t>36</a:t>
            </a:fld>
            <a:endParaRPr lang="en-US"/>
          </a:p>
        </p:txBody>
      </p:sp>
      <p:sp>
        <p:nvSpPr>
          <p:cNvPr id="66562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6E6E1DB-F09E-E040-9BDB-847204583F8C}" type="slidenum">
              <a:rPr lang="en-US"/>
              <a:pPr/>
              <a:t>37</a:t>
            </a:fld>
            <a:endParaRPr lang="en-US"/>
          </a:p>
        </p:txBody>
      </p:sp>
      <p:sp>
        <p:nvSpPr>
          <p:cNvPr id="117762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17763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29AB119-DE72-BF4C-8991-9D387F2F6A4C}" type="slidenum">
              <a:rPr lang="en-US"/>
              <a:pPr/>
              <a:t>38</a:t>
            </a:fld>
            <a:endParaRPr lang="en-US"/>
          </a:p>
        </p:txBody>
      </p:sp>
      <p:sp>
        <p:nvSpPr>
          <p:cNvPr id="67586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BB563CB-A6FD-1940-816A-7C7ECD15F671}" type="slidenum">
              <a:rPr lang="en-US"/>
              <a:pPr/>
              <a:t>39</a:t>
            </a:fld>
            <a:endParaRPr lang="en-US"/>
          </a:p>
        </p:txBody>
      </p:sp>
      <p:sp>
        <p:nvSpPr>
          <p:cNvPr id="119810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19811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7262AA1-6B47-FD43-80A9-DA5BDBD1627C}" type="slidenum">
              <a:rPr lang="en-US"/>
              <a:pPr/>
              <a:t>4</a:t>
            </a:fld>
            <a:endParaRPr lang="en-US"/>
          </a:p>
        </p:txBody>
      </p:sp>
      <p:sp>
        <p:nvSpPr>
          <p:cNvPr id="178178" name="Rectangle 1026"/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78179" name="Rectangle 1027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7A7E8A1-5694-4F4F-B942-8F5CE9F0771E}" type="slidenum">
              <a:rPr lang="en-US"/>
              <a:pPr/>
              <a:t>40</a:t>
            </a:fld>
            <a:endParaRPr lang="en-US"/>
          </a:p>
        </p:txBody>
      </p:sp>
      <p:sp>
        <p:nvSpPr>
          <p:cNvPr id="68610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70A3340-24D8-4C4C-B3CE-46CCE79B21BF}" type="slidenum">
              <a:rPr lang="en-US"/>
              <a:pPr/>
              <a:t>41</a:t>
            </a:fld>
            <a:endParaRPr lang="en-US"/>
          </a:p>
        </p:txBody>
      </p:sp>
      <p:sp>
        <p:nvSpPr>
          <p:cNvPr id="121858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21859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00017FA-0771-3B4A-A522-6D19EED281EA}" type="slidenum">
              <a:rPr lang="en-US"/>
              <a:pPr/>
              <a:t>42</a:t>
            </a:fld>
            <a:endParaRPr lang="en-US"/>
          </a:p>
        </p:txBody>
      </p:sp>
      <p:sp>
        <p:nvSpPr>
          <p:cNvPr id="69634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92BA1EE-F7BF-D84D-BE05-3ECC74565804}" type="slidenum">
              <a:rPr lang="en-US"/>
              <a:pPr/>
              <a:t>43</a:t>
            </a:fld>
            <a:endParaRPr lang="en-US"/>
          </a:p>
        </p:txBody>
      </p:sp>
      <p:sp>
        <p:nvSpPr>
          <p:cNvPr id="123906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23907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B756226-EE18-334F-8C30-AC28C73BB170}" type="slidenum">
              <a:rPr lang="en-US"/>
              <a:pPr/>
              <a:t>44</a:t>
            </a:fld>
            <a:endParaRPr lang="en-US"/>
          </a:p>
        </p:txBody>
      </p:sp>
      <p:sp>
        <p:nvSpPr>
          <p:cNvPr id="70658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D966958-139D-8440-8457-09D2D720BEAF}" type="slidenum">
              <a:rPr lang="en-US"/>
              <a:pPr/>
              <a:t>45</a:t>
            </a:fld>
            <a:endParaRPr lang="en-US"/>
          </a:p>
        </p:txBody>
      </p:sp>
      <p:sp>
        <p:nvSpPr>
          <p:cNvPr id="125954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25955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DE11783-32AF-CB43-AEF3-D5ECC1B66F19}" type="slidenum">
              <a:rPr lang="en-US"/>
              <a:pPr/>
              <a:t>46</a:t>
            </a:fld>
            <a:endParaRPr lang="en-US"/>
          </a:p>
        </p:txBody>
      </p:sp>
      <p:sp>
        <p:nvSpPr>
          <p:cNvPr id="71682" name="Rectangle 1026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71683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A1E6B5F-D2B3-2C43-8D3B-7C6452E76A7F}" type="slidenum">
              <a:rPr lang="en-US"/>
              <a:pPr/>
              <a:t>47</a:t>
            </a:fld>
            <a:endParaRPr lang="en-US"/>
          </a:p>
        </p:txBody>
      </p:sp>
      <p:sp>
        <p:nvSpPr>
          <p:cNvPr id="128002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28003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44C12AA-92D7-A443-9970-1A122E1A2A18}" type="slidenum">
              <a:rPr lang="en-US"/>
              <a:pPr/>
              <a:t>48</a:t>
            </a:fld>
            <a:endParaRPr lang="en-US"/>
          </a:p>
        </p:txBody>
      </p:sp>
      <p:sp>
        <p:nvSpPr>
          <p:cNvPr id="72706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D98BD07-8B3D-FA44-91B4-1EAE7F2B1A17}" type="slidenum">
              <a:rPr lang="en-US"/>
              <a:pPr/>
              <a:t>49</a:t>
            </a:fld>
            <a:endParaRPr lang="en-US"/>
          </a:p>
        </p:txBody>
      </p:sp>
      <p:sp>
        <p:nvSpPr>
          <p:cNvPr id="130050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30051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5F2D601-1467-5B43-BDFA-E6D9D9D785D2}" type="slidenum">
              <a:rPr lang="en-US"/>
              <a:pPr/>
              <a:t>5</a:t>
            </a:fld>
            <a:endParaRPr lang="en-US"/>
          </a:p>
        </p:txBody>
      </p:sp>
      <p:sp>
        <p:nvSpPr>
          <p:cNvPr id="188418" name="Rectangle 1026"/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88419" name="Rectangle 1027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DC7118C-519E-9B40-9E18-BC0CD5586C2C}" type="slidenum">
              <a:rPr lang="en-US"/>
              <a:pPr/>
              <a:t>50</a:t>
            </a:fld>
            <a:endParaRPr lang="en-US"/>
          </a:p>
        </p:txBody>
      </p:sp>
      <p:sp>
        <p:nvSpPr>
          <p:cNvPr id="73730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FB60ED4-5FE5-A743-ABAB-5E5A8F05DC02}" type="slidenum">
              <a:rPr lang="en-US"/>
              <a:pPr/>
              <a:t>51</a:t>
            </a:fld>
            <a:endParaRPr lang="en-US"/>
          </a:p>
        </p:txBody>
      </p:sp>
      <p:sp>
        <p:nvSpPr>
          <p:cNvPr id="132098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32099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AA1E0B8-3F50-BC4B-9E6B-6D91F720C982}" type="slidenum">
              <a:rPr lang="en-US"/>
              <a:pPr/>
              <a:t>52</a:t>
            </a:fld>
            <a:endParaRPr lang="en-US"/>
          </a:p>
        </p:txBody>
      </p:sp>
      <p:sp>
        <p:nvSpPr>
          <p:cNvPr id="74754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A82A398-98CB-E04A-9984-C62F6CB9A33C}" type="slidenum">
              <a:rPr lang="en-US"/>
              <a:pPr/>
              <a:t>53</a:t>
            </a:fld>
            <a:endParaRPr lang="en-US"/>
          </a:p>
        </p:txBody>
      </p:sp>
      <p:sp>
        <p:nvSpPr>
          <p:cNvPr id="134146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34147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A0986E3-4484-1F44-92AD-3D7B7707A7FA}" type="slidenum">
              <a:rPr lang="en-US"/>
              <a:pPr/>
              <a:t>54</a:t>
            </a:fld>
            <a:endParaRPr lang="en-US"/>
          </a:p>
        </p:txBody>
      </p:sp>
      <p:sp>
        <p:nvSpPr>
          <p:cNvPr id="75778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951C61A-0B8F-E743-A03F-87AFB9B54FBE}" type="slidenum">
              <a:rPr lang="en-US"/>
              <a:pPr/>
              <a:t>55</a:t>
            </a:fld>
            <a:endParaRPr lang="en-US"/>
          </a:p>
        </p:txBody>
      </p:sp>
      <p:sp>
        <p:nvSpPr>
          <p:cNvPr id="136194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36195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1CC4D8B-FF2E-1646-9528-A8548FE2BE5A}" type="slidenum">
              <a:rPr lang="en-US"/>
              <a:pPr/>
              <a:t>56</a:t>
            </a:fld>
            <a:endParaRPr lang="en-US"/>
          </a:p>
        </p:txBody>
      </p:sp>
      <p:sp>
        <p:nvSpPr>
          <p:cNvPr id="76802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D909028-AF72-CE4B-ACA9-FC525AF309A2}" type="slidenum">
              <a:rPr lang="en-US"/>
              <a:pPr/>
              <a:t>57</a:t>
            </a:fld>
            <a:endParaRPr lang="en-US"/>
          </a:p>
        </p:txBody>
      </p:sp>
      <p:sp>
        <p:nvSpPr>
          <p:cNvPr id="138242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38243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C25ED2E-5022-3B4E-9A03-C104FF5D67B7}" type="slidenum">
              <a:rPr lang="en-US"/>
              <a:pPr/>
              <a:t>58</a:t>
            </a:fld>
            <a:endParaRPr lang="en-US"/>
          </a:p>
        </p:txBody>
      </p:sp>
      <p:sp>
        <p:nvSpPr>
          <p:cNvPr id="77826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FD1B915-A419-3B4D-BDDD-6B7E0E159578}" type="slidenum">
              <a:rPr lang="en-US"/>
              <a:pPr/>
              <a:t>59</a:t>
            </a:fld>
            <a:endParaRPr lang="en-US"/>
          </a:p>
        </p:txBody>
      </p:sp>
      <p:sp>
        <p:nvSpPr>
          <p:cNvPr id="140290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40291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8EC8348-C81D-7A49-B713-7EF06CD52C20}" type="slidenum">
              <a:rPr lang="en-US"/>
              <a:pPr/>
              <a:t>6</a:t>
            </a:fld>
            <a:endParaRPr lang="en-US"/>
          </a:p>
        </p:txBody>
      </p:sp>
      <p:sp>
        <p:nvSpPr>
          <p:cNvPr id="190466" name="Rectangle 1026"/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90467" name="Rectangle 1027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19D6D2C-710F-D84C-8ACF-ABE297128201}" type="slidenum">
              <a:rPr lang="en-US"/>
              <a:pPr/>
              <a:t>60</a:t>
            </a:fld>
            <a:endParaRPr lang="en-US"/>
          </a:p>
        </p:txBody>
      </p:sp>
      <p:sp>
        <p:nvSpPr>
          <p:cNvPr id="78850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0AB2625-0F28-7443-990E-61B53D929B3E}" type="slidenum">
              <a:rPr lang="en-US"/>
              <a:pPr/>
              <a:t>61</a:t>
            </a:fld>
            <a:endParaRPr lang="en-US"/>
          </a:p>
        </p:txBody>
      </p:sp>
      <p:sp>
        <p:nvSpPr>
          <p:cNvPr id="142338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42339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9D30928-A2E6-614F-9FF6-7829922D7C6B}" type="slidenum">
              <a:rPr lang="en-US"/>
              <a:pPr/>
              <a:t>62</a:t>
            </a:fld>
            <a:endParaRPr lang="en-US"/>
          </a:p>
        </p:txBody>
      </p:sp>
      <p:sp>
        <p:nvSpPr>
          <p:cNvPr id="79874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F57096C-523B-884E-9258-5348BFDD7541}" type="slidenum">
              <a:rPr lang="en-US"/>
              <a:pPr/>
              <a:t>63</a:t>
            </a:fld>
            <a:endParaRPr lang="en-US"/>
          </a:p>
        </p:txBody>
      </p:sp>
      <p:sp>
        <p:nvSpPr>
          <p:cNvPr id="144386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44387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0BFF95-ACD1-584B-A1D0-9A819DA23DB3}" type="slidenum">
              <a:rPr lang="en-US"/>
              <a:pPr/>
              <a:t>64</a:t>
            </a:fld>
            <a:endParaRPr lang="en-US"/>
          </a:p>
        </p:txBody>
      </p:sp>
      <p:sp>
        <p:nvSpPr>
          <p:cNvPr id="80898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395907D-9C98-D446-B35A-1DE677BFC231}" type="slidenum">
              <a:rPr lang="en-US"/>
              <a:pPr/>
              <a:t>65</a:t>
            </a:fld>
            <a:endParaRPr lang="en-US"/>
          </a:p>
        </p:txBody>
      </p:sp>
      <p:sp>
        <p:nvSpPr>
          <p:cNvPr id="146434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46435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98A88C9-9FCF-FD40-A20D-813FACA3284C}" type="slidenum">
              <a:rPr lang="en-US"/>
              <a:pPr/>
              <a:t>66</a:t>
            </a:fld>
            <a:endParaRPr lang="en-US"/>
          </a:p>
        </p:txBody>
      </p:sp>
      <p:sp>
        <p:nvSpPr>
          <p:cNvPr id="81922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18F042E-A643-B548-A996-CC3B7BD13178}" type="slidenum">
              <a:rPr lang="en-US"/>
              <a:pPr/>
              <a:t>67</a:t>
            </a:fld>
            <a:endParaRPr lang="en-US"/>
          </a:p>
        </p:txBody>
      </p:sp>
      <p:sp>
        <p:nvSpPr>
          <p:cNvPr id="148482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48483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F00AD58-8624-1641-9F3C-191ABC2A2D29}" type="slidenum">
              <a:rPr lang="en-US"/>
              <a:pPr/>
              <a:t>68</a:t>
            </a:fld>
            <a:endParaRPr lang="en-US"/>
          </a:p>
        </p:txBody>
      </p:sp>
      <p:sp>
        <p:nvSpPr>
          <p:cNvPr id="82946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5541458-BF9D-B849-81A5-9A2E7DC4BD08}" type="slidenum">
              <a:rPr lang="en-US"/>
              <a:pPr/>
              <a:t>69</a:t>
            </a:fld>
            <a:endParaRPr lang="en-US"/>
          </a:p>
        </p:txBody>
      </p:sp>
      <p:sp>
        <p:nvSpPr>
          <p:cNvPr id="150530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50531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D5746C2-8245-3B4A-8628-E427B87B8401}" type="slidenum">
              <a:rPr lang="en-US"/>
              <a:pPr/>
              <a:t>7</a:t>
            </a:fld>
            <a:endParaRPr lang="en-US"/>
          </a:p>
        </p:txBody>
      </p:sp>
      <p:sp>
        <p:nvSpPr>
          <p:cNvPr id="192514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92515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8246E52-72E9-9849-8DE2-54FDB56F30A7}" type="slidenum">
              <a:rPr lang="en-US"/>
              <a:pPr/>
              <a:t>70</a:t>
            </a:fld>
            <a:endParaRPr lang="en-US"/>
          </a:p>
        </p:txBody>
      </p:sp>
      <p:sp>
        <p:nvSpPr>
          <p:cNvPr id="207874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07875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ED5F375-D31E-9641-9348-60889B9B5F25}" type="slidenum">
              <a:rPr lang="en-US"/>
              <a:pPr/>
              <a:t>71</a:t>
            </a:fld>
            <a:endParaRPr lang="en-US"/>
          </a:p>
        </p:txBody>
      </p:sp>
      <p:sp>
        <p:nvSpPr>
          <p:cNvPr id="209922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09923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62AC905-8450-4C4D-91EA-0D3B4839254C}" type="slidenum">
              <a:rPr lang="en-US"/>
              <a:pPr/>
              <a:t>72</a:t>
            </a:fld>
            <a:endParaRPr lang="en-US"/>
          </a:p>
        </p:txBody>
      </p:sp>
      <p:sp>
        <p:nvSpPr>
          <p:cNvPr id="211970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11971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58A5D2B-796E-A948-B9D4-90296D75FE03}" type="slidenum">
              <a:rPr lang="en-US"/>
              <a:pPr/>
              <a:t>74</a:t>
            </a:fld>
            <a:endParaRPr lang="en-US"/>
          </a:p>
        </p:txBody>
      </p:sp>
      <p:sp>
        <p:nvSpPr>
          <p:cNvPr id="201730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01731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C893AA9-DA18-6341-A1EE-F7AF05348FBB}" type="slidenum">
              <a:rPr lang="en-US"/>
              <a:pPr/>
              <a:t>75</a:t>
            </a:fld>
            <a:endParaRPr lang="en-US"/>
          </a:p>
        </p:txBody>
      </p:sp>
      <p:sp>
        <p:nvSpPr>
          <p:cNvPr id="214018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14019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E595546-69DD-A049-BE57-9C154DE81AF0}" type="slidenum">
              <a:rPr lang="en-US"/>
              <a:pPr/>
              <a:t>77</a:t>
            </a:fld>
            <a:endParaRPr lang="en-US"/>
          </a:p>
        </p:txBody>
      </p:sp>
      <p:sp>
        <p:nvSpPr>
          <p:cNvPr id="205826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05827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CC4FDDD-EF74-1741-A9EB-7B63AAA996D3}" type="slidenum">
              <a:rPr lang="en-US"/>
              <a:pPr/>
              <a:t>8</a:t>
            </a:fld>
            <a:endParaRPr lang="en-US"/>
          </a:p>
        </p:txBody>
      </p:sp>
      <p:sp>
        <p:nvSpPr>
          <p:cNvPr id="194562" name="Rectangle 1026"/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94563" name="Rectangle 1027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C569BAA-0431-BD49-9DD9-B469B98F0F14}" type="slidenum">
              <a:rPr lang="en-US"/>
              <a:pPr/>
              <a:t>9</a:t>
            </a:fld>
            <a:endParaRPr lang="en-US"/>
          </a:p>
        </p:txBody>
      </p:sp>
      <p:sp>
        <p:nvSpPr>
          <p:cNvPr id="196610" name="Rectangle 1026"/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96611" name="Rectangle 1027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A8AA9E-0339-3643-9356-22874EADFE3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7644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3CA14C-DBE8-DF41-A424-7A6F3FCF467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64067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E17D7C-7474-F946-A870-2D332077314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4332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ACA41506-D4ED-7A47-B84C-175522120DB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0259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8CE742-DE0C-BF4F-978E-F88B6129A59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72698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AAFB70-EF47-FD4A-A559-4C6C1829F95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17044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3FB6E4-7E5C-4E43-85F1-31E1B2F7A1F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71506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A73147-B3D6-3D43-9A40-AFFAB2AA1B7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15366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984348-A7C3-6440-8E2E-6F5ABA70AC0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31552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AC2AFC-63D2-B44F-9247-72D7BD799A8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96911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FB5AD0-0491-A74D-9E50-2F4E332B3DE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26938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1A23A9-486C-D543-AD5E-6FF76EA0BE3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29999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97FF5E4-2899-694F-A433-526C4ACF8A16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4" Type="http://schemas.openxmlformats.org/officeDocument/2006/relationships/image" Target="../media/image8.gif"/><Relationship Id="rId5" Type="http://schemas.openxmlformats.org/officeDocument/2006/relationships/slide" Target="slide3.xml"/><Relationship Id="rId6" Type="http://schemas.openxmlformats.org/officeDocument/2006/relationships/image" Target="../media/image9.jpeg"/><Relationship Id="rId7" Type="http://schemas.openxmlformats.org/officeDocument/2006/relationships/oleObject" Target="../embeddings/oleObject7.bin"/><Relationship Id="rId8" Type="http://schemas.openxmlformats.org/officeDocument/2006/relationships/image" Target="../media/image7.wmf"/><Relationship Id="rId1" Type="http://schemas.openxmlformats.org/officeDocument/2006/relationships/vmlDrawing" Target="../drawings/vmlDrawing7.vml"/><Relationship Id="rId2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4" Type="http://schemas.openxmlformats.org/officeDocument/2006/relationships/image" Target="../media/image11.jpeg"/><Relationship Id="rId5" Type="http://schemas.openxmlformats.org/officeDocument/2006/relationships/slide" Target="slide3.xml"/><Relationship Id="rId6" Type="http://schemas.openxmlformats.org/officeDocument/2006/relationships/image" Target="../media/image9.jpeg"/><Relationship Id="rId7" Type="http://schemas.openxmlformats.org/officeDocument/2006/relationships/oleObject" Target="../embeddings/oleObject8.bin"/><Relationship Id="rId8" Type="http://schemas.openxmlformats.org/officeDocument/2006/relationships/image" Target="../media/image7.wmf"/><Relationship Id="rId9" Type="http://schemas.openxmlformats.org/officeDocument/2006/relationships/oleObject" Target="../embeddings/oleObject9.bin"/><Relationship Id="rId10" Type="http://schemas.openxmlformats.org/officeDocument/2006/relationships/image" Target="../media/image10.wmf"/><Relationship Id="rId1" Type="http://schemas.openxmlformats.org/officeDocument/2006/relationships/vmlDrawing" Target="../drawings/vmlDrawing8.vml"/><Relationship Id="rId2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4" Type="http://schemas.openxmlformats.org/officeDocument/2006/relationships/notesSlide" Target="../notesSlides/notesSlide12.xml"/><Relationship Id="rId5" Type="http://schemas.openxmlformats.org/officeDocument/2006/relationships/image" Target="../media/image8.gif"/><Relationship Id="rId6" Type="http://schemas.openxmlformats.org/officeDocument/2006/relationships/slide" Target="slide3.xml"/><Relationship Id="rId7" Type="http://schemas.openxmlformats.org/officeDocument/2006/relationships/image" Target="../media/image9.jpeg"/><Relationship Id="rId8" Type="http://schemas.openxmlformats.org/officeDocument/2006/relationships/oleObject" Target="../embeddings/oleObject10.bin"/><Relationship Id="rId9" Type="http://schemas.openxmlformats.org/officeDocument/2006/relationships/image" Target="../media/image12.wmf"/><Relationship Id="rId1" Type="http://schemas.openxmlformats.org/officeDocument/2006/relationships/themeOverride" Target="../theme/themeOverride8.xml"/><Relationship Id="rId2" Type="http://schemas.openxmlformats.org/officeDocument/2006/relationships/vmlDrawing" Target="../drawings/vmlDrawing9.v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4" Type="http://schemas.openxmlformats.org/officeDocument/2006/relationships/image" Target="../media/image11.jpeg"/><Relationship Id="rId5" Type="http://schemas.openxmlformats.org/officeDocument/2006/relationships/slide" Target="slide3.xml"/><Relationship Id="rId6" Type="http://schemas.openxmlformats.org/officeDocument/2006/relationships/image" Target="../media/image9.jpeg"/><Relationship Id="rId7" Type="http://schemas.openxmlformats.org/officeDocument/2006/relationships/oleObject" Target="../embeddings/oleObject11.bin"/><Relationship Id="rId8" Type="http://schemas.openxmlformats.org/officeDocument/2006/relationships/image" Target="../media/image12.wmf"/><Relationship Id="rId9" Type="http://schemas.openxmlformats.org/officeDocument/2006/relationships/oleObject" Target="../embeddings/oleObject12.bin"/><Relationship Id="rId10" Type="http://schemas.openxmlformats.org/officeDocument/2006/relationships/image" Target="../media/image13.wmf"/><Relationship Id="rId1" Type="http://schemas.openxmlformats.org/officeDocument/2006/relationships/vmlDrawing" Target="../drawings/vmlDrawing10.vml"/><Relationship Id="rId2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1" Type="http://schemas.openxmlformats.org/officeDocument/2006/relationships/image" Target="../media/image15.wmf"/><Relationship Id="rId12" Type="http://schemas.openxmlformats.org/officeDocument/2006/relationships/image" Target="../media/image16.wmf"/><Relationship Id="rId1" Type="http://schemas.openxmlformats.org/officeDocument/2006/relationships/vmlDrawing" Target="../drawings/vmlDrawing11.v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14.xml"/><Relationship Id="rId4" Type="http://schemas.openxmlformats.org/officeDocument/2006/relationships/audio" Target="../media/audio6.bin"/><Relationship Id="rId5" Type="http://schemas.openxmlformats.org/officeDocument/2006/relationships/image" Target="../media/image8.gif"/><Relationship Id="rId6" Type="http://schemas.openxmlformats.org/officeDocument/2006/relationships/slide" Target="slide3.xml"/><Relationship Id="rId7" Type="http://schemas.openxmlformats.org/officeDocument/2006/relationships/image" Target="../media/image9.jpeg"/><Relationship Id="rId8" Type="http://schemas.openxmlformats.org/officeDocument/2006/relationships/oleObject" Target="../embeddings/oleObject13.bin"/><Relationship Id="rId9" Type="http://schemas.openxmlformats.org/officeDocument/2006/relationships/image" Target="../media/image14.wmf"/><Relationship Id="rId10" Type="http://schemas.openxmlformats.org/officeDocument/2006/relationships/oleObject" Target="../embeddings/oleObject14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4" Type="http://schemas.openxmlformats.org/officeDocument/2006/relationships/image" Target="../media/image11.jpeg"/><Relationship Id="rId5" Type="http://schemas.openxmlformats.org/officeDocument/2006/relationships/slide" Target="slide3.xml"/><Relationship Id="rId6" Type="http://schemas.openxmlformats.org/officeDocument/2006/relationships/image" Target="../media/image9.jpeg"/><Relationship Id="rId7" Type="http://schemas.openxmlformats.org/officeDocument/2006/relationships/oleObject" Target="../embeddings/oleObject15.bin"/><Relationship Id="rId8" Type="http://schemas.openxmlformats.org/officeDocument/2006/relationships/image" Target="../media/image15.wmf"/><Relationship Id="rId9" Type="http://schemas.openxmlformats.org/officeDocument/2006/relationships/oleObject" Target="../embeddings/oleObject16.bin"/><Relationship Id="rId10" Type="http://schemas.openxmlformats.org/officeDocument/2006/relationships/image" Target="../media/image17.wmf"/><Relationship Id="rId1" Type="http://schemas.openxmlformats.org/officeDocument/2006/relationships/vmlDrawing" Target="../drawings/vmlDrawing12.vml"/><Relationship Id="rId2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4" Type="http://schemas.openxmlformats.org/officeDocument/2006/relationships/image" Target="../media/image8.gif"/><Relationship Id="rId5" Type="http://schemas.openxmlformats.org/officeDocument/2006/relationships/slide" Target="slide3.xml"/><Relationship Id="rId6" Type="http://schemas.openxmlformats.org/officeDocument/2006/relationships/image" Target="../media/image9.jpeg"/><Relationship Id="rId7" Type="http://schemas.openxmlformats.org/officeDocument/2006/relationships/oleObject" Target="../embeddings/oleObject17.bin"/><Relationship Id="rId8" Type="http://schemas.openxmlformats.org/officeDocument/2006/relationships/image" Target="../media/image18.wmf"/><Relationship Id="rId9" Type="http://schemas.openxmlformats.org/officeDocument/2006/relationships/oleObject" Target="../embeddings/oleObject18.bin"/><Relationship Id="rId10" Type="http://schemas.openxmlformats.org/officeDocument/2006/relationships/image" Target="../media/image19.wmf"/><Relationship Id="rId1" Type="http://schemas.openxmlformats.org/officeDocument/2006/relationships/vmlDrawing" Target="../drawings/vmlDrawing13.vml"/><Relationship Id="rId2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1" Type="http://schemas.openxmlformats.org/officeDocument/2006/relationships/oleObject" Target="../embeddings/oleObject21.bin"/><Relationship Id="rId12" Type="http://schemas.openxmlformats.org/officeDocument/2006/relationships/image" Target="../media/image21.wmf"/><Relationship Id="rId1" Type="http://schemas.openxmlformats.org/officeDocument/2006/relationships/vmlDrawing" Target="../drawings/vmlDrawing14.vml"/><Relationship Id="rId2" Type="http://schemas.openxmlformats.org/officeDocument/2006/relationships/slideLayout" Target="../slideLayouts/slideLayout12.xml"/><Relationship Id="rId3" Type="http://schemas.openxmlformats.org/officeDocument/2006/relationships/notesSlide" Target="../notesSlides/notesSlide17.xml"/><Relationship Id="rId4" Type="http://schemas.openxmlformats.org/officeDocument/2006/relationships/image" Target="../media/image11.jpeg"/><Relationship Id="rId5" Type="http://schemas.openxmlformats.org/officeDocument/2006/relationships/slide" Target="slide3.xml"/><Relationship Id="rId6" Type="http://schemas.openxmlformats.org/officeDocument/2006/relationships/image" Target="../media/image9.jpeg"/><Relationship Id="rId7" Type="http://schemas.openxmlformats.org/officeDocument/2006/relationships/oleObject" Target="../embeddings/oleObject19.bin"/><Relationship Id="rId8" Type="http://schemas.openxmlformats.org/officeDocument/2006/relationships/image" Target="../media/image20.wmf"/><Relationship Id="rId9" Type="http://schemas.openxmlformats.org/officeDocument/2006/relationships/oleObject" Target="../embeddings/oleObject20.bin"/><Relationship Id="rId10" Type="http://schemas.openxmlformats.org/officeDocument/2006/relationships/image" Target="../media/image18.wmf"/></Relationships>
</file>

<file path=ppt/slides/_rels/slide18.xml.rels><?xml version="1.0" encoding="UTF-8" standalone="yes"?>
<Relationships xmlns="http://schemas.openxmlformats.org/package/2006/relationships"><Relationship Id="rId11" Type="http://schemas.openxmlformats.org/officeDocument/2006/relationships/image" Target="../media/image23.wmf"/><Relationship Id="rId12" Type="http://schemas.openxmlformats.org/officeDocument/2006/relationships/image" Target="../media/image16.wmf"/><Relationship Id="rId1" Type="http://schemas.openxmlformats.org/officeDocument/2006/relationships/vmlDrawing" Target="../drawings/vmlDrawing15.v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18.xml"/><Relationship Id="rId4" Type="http://schemas.openxmlformats.org/officeDocument/2006/relationships/audio" Target="../media/audio6.bin"/><Relationship Id="rId5" Type="http://schemas.openxmlformats.org/officeDocument/2006/relationships/image" Target="../media/image8.gif"/><Relationship Id="rId6" Type="http://schemas.openxmlformats.org/officeDocument/2006/relationships/slide" Target="slide3.xml"/><Relationship Id="rId7" Type="http://schemas.openxmlformats.org/officeDocument/2006/relationships/image" Target="../media/image9.jpeg"/><Relationship Id="rId8" Type="http://schemas.openxmlformats.org/officeDocument/2006/relationships/oleObject" Target="../embeddings/oleObject22.bin"/><Relationship Id="rId9" Type="http://schemas.openxmlformats.org/officeDocument/2006/relationships/image" Target="../media/image22.wmf"/><Relationship Id="rId10" Type="http://schemas.openxmlformats.org/officeDocument/2006/relationships/oleObject" Target="../embeddings/oleObject23.bin"/></Relationships>
</file>

<file path=ppt/slides/_rels/slide19.xml.rels><?xml version="1.0" encoding="UTF-8" standalone="yes"?>
<Relationships xmlns="http://schemas.openxmlformats.org/package/2006/relationships"><Relationship Id="rId11" Type="http://schemas.openxmlformats.org/officeDocument/2006/relationships/oleObject" Target="../embeddings/oleObject26.bin"/><Relationship Id="rId12" Type="http://schemas.openxmlformats.org/officeDocument/2006/relationships/image" Target="../media/image24.wmf"/><Relationship Id="rId1" Type="http://schemas.openxmlformats.org/officeDocument/2006/relationships/vmlDrawing" Target="../drawings/vmlDrawing16.vml"/><Relationship Id="rId2" Type="http://schemas.openxmlformats.org/officeDocument/2006/relationships/slideLayout" Target="../slideLayouts/slideLayout12.xml"/><Relationship Id="rId3" Type="http://schemas.openxmlformats.org/officeDocument/2006/relationships/notesSlide" Target="../notesSlides/notesSlide19.xml"/><Relationship Id="rId4" Type="http://schemas.openxmlformats.org/officeDocument/2006/relationships/image" Target="../media/image11.jpeg"/><Relationship Id="rId5" Type="http://schemas.openxmlformats.org/officeDocument/2006/relationships/slide" Target="slide3.xml"/><Relationship Id="rId6" Type="http://schemas.openxmlformats.org/officeDocument/2006/relationships/image" Target="../media/image9.jpeg"/><Relationship Id="rId7" Type="http://schemas.openxmlformats.org/officeDocument/2006/relationships/oleObject" Target="../embeddings/oleObject24.bin"/><Relationship Id="rId8" Type="http://schemas.openxmlformats.org/officeDocument/2006/relationships/image" Target="../media/image22.wmf"/><Relationship Id="rId9" Type="http://schemas.openxmlformats.org/officeDocument/2006/relationships/oleObject" Target="../embeddings/oleObject25.bin"/><Relationship Id="rId10" Type="http://schemas.openxmlformats.org/officeDocument/2006/relationships/image" Target="../media/image23.wmf"/></Relationships>
</file>

<file path=ppt/slides/_rels/slide2.xml.rels><?xml version="1.0" encoding="UTF-8" standalone="yes"?>
<Relationships xmlns="http://schemas.openxmlformats.org/package/2006/relationships"><Relationship Id="rId11" Type="http://schemas.openxmlformats.org/officeDocument/2006/relationships/image" Target="../media/image3.wmf"/><Relationship Id="rId12" Type="http://schemas.openxmlformats.org/officeDocument/2006/relationships/image" Target="../media/image4.wmf"/><Relationship Id="rId13" Type="http://schemas.openxmlformats.org/officeDocument/2006/relationships/image" Target="../media/image5.wm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audio" Target="../media/audio1.bin"/><Relationship Id="rId4" Type="http://schemas.openxmlformats.org/officeDocument/2006/relationships/audio" Target="../media/audio2.bin"/><Relationship Id="rId5" Type="http://schemas.openxmlformats.org/officeDocument/2006/relationships/audio" Target="../media/audio3.bin"/><Relationship Id="rId6" Type="http://schemas.openxmlformats.org/officeDocument/2006/relationships/audio" Target="../media/audio4.bin"/><Relationship Id="rId7" Type="http://schemas.openxmlformats.org/officeDocument/2006/relationships/slide" Target="slide74.xml"/><Relationship Id="rId8" Type="http://schemas.openxmlformats.org/officeDocument/2006/relationships/image" Target="../media/image1.wmf"/><Relationship Id="rId9" Type="http://schemas.openxmlformats.org/officeDocument/2006/relationships/slide" Target="slide3.xml"/><Relationship Id="rId10" Type="http://schemas.openxmlformats.org/officeDocument/2006/relationships/image" Target="../media/image2.gif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4" Type="http://schemas.openxmlformats.org/officeDocument/2006/relationships/notesSlide" Target="../notesSlides/notesSlide20.xml"/><Relationship Id="rId5" Type="http://schemas.openxmlformats.org/officeDocument/2006/relationships/oleObject" Target="../embeddings/oleObject27.bin"/><Relationship Id="rId6" Type="http://schemas.openxmlformats.org/officeDocument/2006/relationships/image" Target="../media/image25.wmf"/><Relationship Id="rId7" Type="http://schemas.openxmlformats.org/officeDocument/2006/relationships/image" Target="../media/image8.gif"/><Relationship Id="rId8" Type="http://schemas.openxmlformats.org/officeDocument/2006/relationships/slide" Target="slide3.xml"/><Relationship Id="rId9" Type="http://schemas.openxmlformats.org/officeDocument/2006/relationships/image" Target="../media/image9.jpeg"/><Relationship Id="rId10" Type="http://schemas.openxmlformats.org/officeDocument/2006/relationships/oleObject" Target="../embeddings/oleObject28.bin"/><Relationship Id="rId11" Type="http://schemas.openxmlformats.org/officeDocument/2006/relationships/image" Target="../media/image26.wmf"/><Relationship Id="rId1" Type="http://schemas.openxmlformats.org/officeDocument/2006/relationships/themeOverride" Target="../theme/themeOverride9.xml"/><Relationship Id="rId2" Type="http://schemas.openxmlformats.org/officeDocument/2006/relationships/vmlDrawing" Target="../drawings/vmlDrawing17.v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4" Type="http://schemas.openxmlformats.org/officeDocument/2006/relationships/image" Target="../media/image11.jpeg"/><Relationship Id="rId5" Type="http://schemas.openxmlformats.org/officeDocument/2006/relationships/slide" Target="slide3.xml"/><Relationship Id="rId6" Type="http://schemas.openxmlformats.org/officeDocument/2006/relationships/image" Target="../media/image9.jpeg"/><Relationship Id="rId7" Type="http://schemas.openxmlformats.org/officeDocument/2006/relationships/oleObject" Target="../embeddings/oleObject29.bin"/><Relationship Id="rId8" Type="http://schemas.openxmlformats.org/officeDocument/2006/relationships/image" Target="../media/image27.wmf"/><Relationship Id="rId9" Type="http://schemas.openxmlformats.org/officeDocument/2006/relationships/oleObject" Target="../embeddings/oleObject30.bin"/><Relationship Id="rId10" Type="http://schemas.openxmlformats.org/officeDocument/2006/relationships/image" Target="../media/image28.wmf"/><Relationship Id="rId1" Type="http://schemas.openxmlformats.org/officeDocument/2006/relationships/vmlDrawing" Target="../drawings/vmlDrawing18.vml"/><Relationship Id="rId2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22.xml"/><Relationship Id="rId5" Type="http://schemas.openxmlformats.org/officeDocument/2006/relationships/image" Target="../media/image8.gif"/><Relationship Id="rId6" Type="http://schemas.openxmlformats.org/officeDocument/2006/relationships/slide" Target="slide3.xml"/><Relationship Id="rId7" Type="http://schemas.openxmlformats.org/officeDocument/2006/relationships/image" Target="../media/image9.jpeg"/><Relationship Id="rId8" Type="http://schemas.openxmlformats.org/officeDocument/2006/relationships/oleObject" Target="../embeddings/oleObject31.bin"/><Relationship Id="rId9" Type="http://schemas.openxmlformats.org/officeDocument/2006/relationships/image" Target="../media/image29.wmf"/><Relationship Id="rId10" Type="http://schemas.openxmlformats.org/officeDocument/2006/relationships/oleObject" Target="../embeddings/oleObject32.bin"/><Relationship Id="rId11" Type="http://schemas.openxmlformats.org/officeDocument/2006/relationships/image" Target="../media/image30.wmf"/><Relationship Id="rId1" Type="http://schemas.openxmlformats.org/officeDocument/2006/relationships/themeOverride" Target="../theme/themeOverride10.xml"/><Relationship Id="rId2" Type="http://schemas.openxmlformats.org/officeDocument/2006/relationships/vmlDrawing" Target="../drawings/vmlDrawing19.v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4" Type="http://schemas.openxmlformats.org/officeDocument/2006/relationships/image" Target="../media/image11.jpeg"/><Relationship Id="rId5" Type="http://schemas.openxmlformats.org/officeDocument/2006/relationships/slide" Target="slide3.xml"/><Relationship Id="rId6" Type="http://schemas.openxmlformats.org/officeDocument/2006/relationships/image" Target="../media/image9.jpeg"/><Relationship Id="rId7" Type="http://schemas.openxmlformats.org/officeDocument/2006/relationships/oleObject" Target="../embeddings/oleObject33.bin"/><Relationship Id="rId8" Type="http://schemas.openxmlformats.org/officeDocument/2006/relationships/image" Target="../media/image31.wmf"/><Relationship Id="rId9" Type="http://schemas.openxmlformats.org/officeDocument/2006/relationships/oleObject" Target="../embeddings/oleObject34.bin"/><Relationship Id="rId10" Type="http://schemas.openxmlformats.org/officeDocument/2006/relationships/image" Target="../media/image32.wmf"/><Relationship Id="rId1" Type="http://schemas.openxmlformats.org/officeDocument/2006/relationships/vmlDrawing" Target="../drawings/vmlDrawing20.vml"/><Relationship Id="rId2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4" Type="http://schemas.openxmlformats.org/officeDocument/2006/relationships/image" Target="../media/image8.gif"/><Relationship Id="rId5" Type="http://schemas.openxmlformats.org/officeDocument/2006/relationships/slide" Target="slide3.xml"/><Relationship Id="rId6" Type="http://schemas.openxmlformats.org/officeDocument/2006/relationships/image" Target="../media/image9.jpeg"/><Relationship Id="rId7" Type="http://schemas.openxmlformats.org/officeDocument/2006/relationships/oleObject" Target="../embeddings/oleObject35.bin"/><Relationship Id="rId8" Type="http://schemas.openxmlformats.org/officeDocument/2006/relationships/image" Target="../media/image29.wmf"/><Relationship Id="rId9" Type="http://schemas.openxmlformats.org/officeDocument/2006/relationships/oleObject" Target="../embeddings/oleObject36.bin"/><Relationship Id="rId10" Type="http://schemas.openxmlformats.org/officeDocument/2006/relationships/image" Target="../media/image33.wmf"/><Relationship Id="rId1" Type="http://schemas.openxmlformats.org/officeDocument/2006/relationships/vmlDrawing" Target="../drawings/vmlDrawing21.vml"/><Relationship Id="rId2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5.xml"/><Relationship Id="rId4" Type="http://schemas.openxmlformats.org/officeDocument/2006/relationships/image" Target="../media/image11.jpeg"/><Relationship Id="rId5" Type="http://schemas.openxmlformats.org/officeDocument/2006/relationships/slide" Target="slide3.xml"/><Relationship Id="rId6" Type="http://schemas.openxmlformats.org/officeDocument/2006/relationships/image" Target="../media/image9.jpeg"/><Relationship Id="rId7" Type="http://schemas.openxmlformats.org/officeDocument/2006/relationships/oleObject" Target="../embeddings/oleObject37.bin"/><Relationship Id="rId8" Type="http://schemas.openxmlformats.org/officeDocument/2006/relationships/image" Target="../media/image34.wmf"/><Relationship Id="rId9" Type="http://schemas.openxmlformats.org/officeDocument/2006/relationships/oleObject" Target="../embeddings/oleObject38.bin"/><Relationship Id="rId10" Type="http://schemas.openxmlformats.org/officeDocument/2006/relationships/image" Target="../media/image35.wmf"/><Relationship Id="rId1" Type="http://schemas.openxmlformats.org/officeDocument/2006/relationships/vmlDrawing" Target="../drawings/vmlDrawing22.vml"/><Relationship Id="rId2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6.xml"/><Relationship Id="rId4" Type="http://schemas.openxmlformats.org/officeDocument/2006/relationships/image" Target="../media/image8.gif"/><Relationship Id="rId5" Type="http://schemas.openxmlformats.org/officeDocument/2006/relationships/slide" Target="slide3.xml"/><Relationship Id="rId6" Type="http://schemas.openxmlformats.org/officeDocument/2006/relationships/image" Target="../media/image9.jpeg"/><Relationship Id="rId7" Type="http://schemas.openxmlformats.org/officeDocument/2006/relationships/oleObject" Target="../embeddings/oleObject39.bin"/><Relationship Id="rId8" Type="http://schemas.openxmlformats.org/officeDocument/2006/relationships/image" Target="../media/image36.wmf"/><Relationship Id="rId9" Type="http://schemas.openxmlformats.org/officeDocument/2006/relationships/oleObject" Target="../embeddings/oleObject40.bin"/><Relationship Id="rId10" Type="http://schemas.openxmlformats.org/officeDocument/2006/relationships/image" Target="../media/image37.wmf"/><Relationship Id="rId1" Type="http://schemas.openxmlformats.org/officeDocument/2006/relationships/vmlDrawing" Target="../drawings/vmlDrawing23.vml"/><Relationship Id="rId2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7.xml"/><Relationship Id="rId4" Type="http://schemas.openxmlformats.org/officeDocument/2006/relationships/image" Target="../media/image11.jpeg"/><Relationship Id="rId5" Type="http://schemas.openxmlformats.org/officeDocument/2006/relationships/slide" Target="slide3.xml"/><Relationship Id="rId6" Type="http://schemas.openxmlformats.org/officeDocument/2006/relationships/image" Target="../media/image9.jpeg"/><Relationship Id="rId7" Type="http://schemas.openxmlformats.org/officeDocument/2006/relationships/oleObject" Target="../embeddings/oleObject41.bin"/><Relationship Id="rId8" Type="http://schemas.openxmlformats.org/officeDocument/2006/relationships/image" Target="../media/image38.wmf"/><Relationship Id="rId9" Type="http://schemas.openxmlformats.org/officeDocument/2006/relationships/oleObject" Target="../embeddings/oleObject42.bin"/><Relationship Id="rId10" Type="http://schemas.openxmlformats.org/officeDocument/2006/relationships/image" Target="../media/image39.wmf"/><Relationship Id="rId1" Type="http://schemas.openxmlformats.org/officeDocument/2006/relationships/vmlDrawing" Target="../drawings/vmlDrawing24.vml"/><Relationship Id="rId2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8.xml"/><Relationship Id="rId4" Type="http://schemas.openxmlformats.org/officeDocument/2006/relationships/image" Target="../media/image8.gif"/><Relationship Id="rId5" Type="http://schemas.openxmlformats.org/officeDocument/2006/relationships/slide" Target="slide3.xml"/><Relationship Id="rId6" Type="http://schemas.openxmlformats.org/officeDocument/2006/relationships/image" Target="../media/image9.jpeg"/><Relationship Id="rId7" Type="http://schemas.openxmlformats.org/officeDocument/2006/relationships/oleObject" Target="../embeddings/oleObject43.bin"/><Relationship Id="rId8" Type="http://schemas.openxmlformats.org/officeDocument/2006/relationships/image" Target="../media/image40.wmf"/><Relationship Id="rId1" Type="http://schemas.openxmlformats.org/officeDocument/2006/relationships/vmlDrawing" Target="../drawings/vmlDrawing25.vml"/><Relationship Id="rId2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9.xml"/><Relationship Id="rId4" Type="http://schemas.openxmlformats.org/officeDocument/2006/relationships/image" Target="../media/image11.jpeg"/><Relationship Id="rId5" Type="http://schemas.openxmlformats.org/officeDocument/2006/relationships/slide" Target="slide3.xml"/><Relationship Id="rId6" Type="http://schemas.openxmlformats.org/officeDocument/2006/relationships/image" Target="../media/image9.jpeg"/><Relationship Id="rId7" Type="http://schemas.openxmlformats.org/officeDocument/2006/relationships/oleObject" Target="../embeddings/oleObject44.bin"/><Relationship Id="rId8" Type="http://schemas.openxmlformats.org/officeDocument/2006/relationships/image" Target="../media/image40.wmf"/><Relationship Id="rId9" Type="http://schemas.openxmlformats.org/officeDocument/2006/relationships/oleObject" Target="../embeddings/oleObject45.bin"/><Relationship Id="rId10" Type="http://schemas.openxmlformats.org/officeDocument/2006/relationships/image" Target="../media/image41.wmf"/><Relationship Id="rId1" Type="http://schemas.openxmlformats.org/officeDocument/2006/relationships/vmlDrawing" Target="../drawings/vmlDrawing26.vml"/><Relationship Id="rId2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0" Type="http://schemas.openxmlformats.org/officeDocument/2006/relationships/slide" Target="slide56.xml"/><Relationship Id="rId21" Type="http://schemas.openxmlformats.org/officeDocument/2006/relationships/slide" Target="slide54.xml"/><Relationship Id="rId22" Type="http://schemas.openxmlformats.org/officeDocument/2006/relationships/slide" Target="slide52.xml"/><Relationship Id="rId23" Type="http://schemas.openxmlformats.org/officeDocument/2006/relationships/slide" Target="slide50.xml"/><Relationship Id="rId24" Type="http://schemas.openxmlformats.org/officeDocument/2006/relationships/slide" Target="slide48.xml"/><Relationship Id="rId25" Type="http://schemas.openxmlformats.org/officeDocument/2006/relationships/slide" Target="slide46.xml"/><Relationship Id="rId26" Type="http://schemas.openxmlformats.org/officeDocument/2006/relationships/slide" Target="slide44.xml"/><Relationship Id="rId27" Type="http://schemas.openxmlformats.org/officeDocument/2006/relationships/slide" Target="slide42.xml"/><Relationship Id="rId28" Type="http://schemas.openxmlformats.org/officeDocument/2006/relationships/slide" Target="slide40.xml"/><Relationship Id="rId29" Type="http://schemas.openxmlformats.org/officeDocument/2006/relationships/slide" Target="slide12.xml"/><Relationship Id="rId1" Type="http://schemas.openxmlformats.org/officeDocument/2006/relationships/themeOverride" Target="../theme/themeOverride1.xml"/><Relationship Id="rId2" Type="http://schemas.openxmlformats.org/officeDocument/2006/relationships/slideLayout" Target="../slideLayouts/slideLayout7.xml"/><Relationship Id="rId3" Type="http://schemas.openxmlformats.org/officeDocument/2006/relationships/notesSlide" Target="../notesSlides/notesSlide3.xml"/><Relationship Id="rId4" Type="http://schemas.openxmlformats.org/officeDocument/2006/relationships/audio" Target="../media/audio5.bin"/><Relationship Id="rId5" Type="http://schemas.openxmlformats.org/officeDocument/2006/relationships/slide" Target="slide4.xml"/><Relationship Id="rId30" Type="http://schemas.openxmlformats.org/officeDocument/2006/relationships/slide" Target="slide62.xml"/><Relationship Id="rId31" Type="http://schemas.openxmlformats.org/officeDocument/2006/relationships/slide" Target="slide60.xml"/><Relationship Id="rId32" Type="http://schemas.openxmlformats.org/officeDocument/2006/relationships/slide" Target="slide64.xml"/><Relationship Id="rId9" Type="http://schemas.openxmlformats.org/officeDocument/2006/relationships/slide" Target="slide28.xml"/><Relationship Id="rId6" Type="http://schemas.openxmlformats.org/officeDocument/2006/relationships/slide" Target="slide14.xml"/><Relationship Id="rId7" Type="http://schemas.openxmlformats.org/officeDocument/2006/relationships/slide" Target="slide20.xml"/><Relationship Id="rId8" Type="http://schemas.openxmlformats.org/officeDocument/2006/relationships/slide" Target="slide38.xml"/><Relationship Id="rId33" Type="http://schemas.openxmlformats.org/officeDocument/2006/relationships/slide" Target="slide66.xml"/><Relationship Id="rId34" Type="http://schemas.openxmlformats.org/officeDocument/2006/relationships/slide" Target="slide68.xml"/><Relationship Id="rId35" Type="http://schemas.openxmlformats.org/officeDocument/2006/relationships/slide" Target="slide5.xml"/><Relationship Id="rId36" Type="http://schemas.openxmlformats.org/officeDocument/2006/relationships/slide" Target="slide6.xml"/><Relationship Id="rId10" Type="http://schemas.openxmlformats.org/officeDocument/2006/relationships/slide" Target="slide36.xml"/><Relationship Id="rId11" Type="http://schemas.openxmlformats.org/officeDocument/2006/relationships/slide" Target="slide26.xml"/><Relationship Id="rId12" Type="http://schemas.openxmlformats.org/officeDocument/2006/relationships/slide" Target="slide34.xml"/><Relationship Id="rId13" Type="http://schemas.openxmlformats.org/officeDocument/2006/relationships/slide" Target="slide22.xml"/><Relationship Id="rId14" Type="http://schemas.openxmlformats.org/officeDocument/2006/relationships/slide" Target="slide24.xml"/><Relationship Id="rId15" Type="http://schemas.openxmlformats.org/officeDocument/2006/relationships/slide" Target="slide32.xml"/><Relationship Id="rId16" Type="http://schemas.openxmlformats.org/officeDocument/2006/relationships/slide" Target="slide30.xml"/><Relationship Id="rId17" Type="http://schemas.openxmlformats.org/officeDocument/2006/relationships/slide" Target="slide18.xml"/><Relationship Id="rId18" Type="http://schemas.openxmlformats.org/officeDocument/2006/relationships/slide" Target="slide16.xml"/><Relationship Id="rId19" Type="http://schemas.openxmlformats.org/officeDocument/2006/relationships/slide" Target="slide58.xml"/><Relationship Id="rId37" Type="http://schemas.openxmlformats.org/officeDocument/2006/relationships/slide" Target="slide7.xml"/><Relationship Id="rId38" Type="http://schemas.openxmlformats.org/officeDocument/2006/relationships/slide" Target="slide8.xml"/><Relationship Id="rId39" Type="http://schemas.openxmlformats.org/officeDocument/2006/relationships/slide" Target="slide9.xml"/><Relationship Id="rId40" Type="http://schemas.openxmlformats.org/officeDocument/2006/relationships/slide" Target="slide10.xml"/><Relationship Id="rId41" Type="http://schemas.openxmlformats.org/officeDocument/2006/relationships/slide" Target="slide74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0.xml"/><Relationship Id="rId4" Type="http://schemas.openxmlformats.org/officeDocument/2006/relationships/image" Target="../media/image8.gif"/><Relationship Id="rId5" Type="http://schemas.openxmlformats.org/officeDocument/2006/relationships/slide" Target="slide3.xml"/><Relationship Id="rId6" Type="http://schemas.openxmlformats.org/officeDocument/2006/relationships/image" Target="../media/image9.jpeg"/><Relationship Id="rId7" Type="http://schemas.openxmlformats.org/officeDocument/2006/relationships/oleObject" Target="../embeddings/oleObject46.bin"/><Relationship Id="rId8" Type="http://schemas.openxmlformats.org/officeDocument/2006/relationships/image" Target="../media/image42.wmf"/><Relationship Id="rId1" Type="http://schemas.openxmlformats.org/officeDocument/2006/relationships/vmlDrawing" Target="../drawings/vmlDrawing27.vml"/><Relationship Id="rId2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1.xml"/><Relationship Id="rId4" Type="http://schemas.openxmlformats.org/officeDocument/2006/relationships/image" Target="../media/image11.jpeg"/><Relationship Id="rId5" Type="http://schemas.openxmlformats.org/officeDocument/2006/relationships/slide" Target="slide3.xml"/><Relationship Id="rId6" Type="http://schemas.openxmlformats.org/officeDocument/2006/relationships/image" Target="../media/image9.jpeg"/><Relationship Id="rId7" Type="http://schemas.openxmlformats.org/officeDocument/2006/relationships/oleObject" Target="../embeddings/oleObject47.bin"/><Relationship Id="rId8" Type="http://schemas.openxmlformats.org/officeDocument/2006/relationships/image" Target="../media/image43.wmf"/><Relationship Id="rId9" Type="http://schemas.openxmlformats.org/officeDocument/2006/relationships/oleObject" Target="../embeddings/oleObject48.bin"/><Relationship Id="rId10" Type="http://schemas.openxmlformats.org/officeDocument/2006/relationships/image" Target="../media/image44.wmf"/><Relationship Id="rId1" Type="http://schemas.openxmlformats.org/officeDocument/2006/relationships/vmlDrawing" Target="../drawings/vmlDrawing28.vml"/><Relationship Id="rId2" Type="http://schemas.openxmlformats.org/officeDocument/2006/relationships/slideLayout" Target="../slideLayouts/slideLayout1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2.xml"/><Relationship Id="rId4" Type="http://schemas.openxmlformats.org/officeDocument/2006/relationships/image" Target="../media/image8.gif"/><Relationship Id="rId5" Type="http://schemas.openxmlformats.org/officeDocument/2006/relationships/slide" Target="slide3.xml"/><Relationship Id="rId6" Type="http://schemas.openxmlformats.org/officeDocument/2006/relationships/image" Target="../media/image9.jpeg"/><Relationship Id="rId7" Type="http://schemas.openxmlformats.org/officeDocument/2006/relationships/oleObject" Target="../embeddings/oleObject49.bin"/><Relationship Id="rId8" Type="http://schemas.openxmlformats.org/officeDocument/2006/relationships/image" Target="../media/image45.wmf"/><Relationship Id="rId1" Type="http://schemas.openxmlformats.org/officeDocument/2006/relationships/vmlDrawing" Target="../drawings/vmlDrawing29.vml"/><Relationship Id="rId2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3.xml"/><Relationship Id="rId4" Type="http://schemas.openxmlformats.org/officeDocument/2006/relationships/slide" Target="slide3.xml"/><Relationship Id="rId5" Type="http://schemas.openxmlformats.org/officeDocument/2006/relationships/image" Target="../media/image11.jpeg"/><Relationship Id="rId6" Type="http://schemas.openxmlformats.org/officeDocument/2006/relationships/image" Target="../media/image9.jpeg"/><Relationship Id="rId7" Type="http://schemas.openxmlformats.org/officeDocument/2006/relationships/oleObject" Target="../embeddings/oleObject50.bin"/><Relationship Id="rId8" Type="http://schemas.openxmlformats.org/officeDocument/2006/relationships/image" Target="../media/image46.wmf"/><Relationship Id="rId9" Type="http://schemas.openxmlformats.org/officeDocument/2006/relationships/oleObject" Target="../embeddings/oleObject51.bin"/><Relationship Id="rId10" Type="http://schemas.openxmlformats.org/officeDocument/2006/relationships/image" Target="../media/image47.wmf"/><Relationship Id="rId1" Type="http://schemas.openxmlformats.org/officeDocument/2006/relationships/vmlDrawing" Target="../drawings/vmlDrawing30.vml"/><Relationship Id="rId2" Type="http://schemas.openxmlformats.org/officeDocument/2006/relationships/slideLayout" Target="../slideLayouts/slideLayout1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4.xml"/><Relationship Id="rId4" Type="http://schemas.openxmlformats.org/officeDocument/2006/relationships/image" Target="../media/image8.gif"/><Relationship Id="rId5" Type="http://schemas.openxmlformats.org/officeDocument/2006/relationships/slide" Target="slide3.xml"/><Relationship Id="rId6" Type="http://schemas.openxmlformats.org/officeDocument/2006/relationships/image" Target="../media/image9.jpeg"/><Relationship Id="rId7" Type="http://schemas.openxmlformats.org/officeDocument/2006/relationships/oleObject" Target="../embeddings/oleObject52.bin"/><Relationship Id="rId8" Type="http://schemas.openxmlformats.org/officeDocument/2006/relationships/image" Target="../media/image48.wmf"/><Relationship Id="rId1" Type="http://schemas.openxmlformats.org/officeDocument/2006/relationships/vmlDrawing" Target="../drawings/vmlDrawing31.vml"/><Relationship Id="rId2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5.xml"/><Relationship Id="rId4" Type="http://schemas.openxmlformats.org/officeDocument/2006/relationships/image" Target="../media/image11.jpeg"/><Relationship Id="rId5" Type="http://schemas.openxmlformats.org/officeDocument/2006/relationships/slide" Target="slide3.xml"/><Relationship Id="rId6" Type="http://schemas.openxmlformats.org/officeDocument/2006/relationships/image" Target="../media/image9.jpeg"/><Relationship Id="rId7" Type="http://schemas.openxmlformats.org/officeDocument/2006/relationships/oleObject" Target="../embeddings/oleObject53.bin"/><Relationship Id="rId8" Type="http://schemas.openxmlformats.org/officeDocument/2006/relationships/image" Target="../media/image49.wmf"/><Relationship Id="rId9" Type="http://schemas.openxmlformats.org/officeDocument/2006/relationships/oleObject" Target="../embeddings/oleObject54.bin"/><Relationship Id="rId10" Type="http://schemas.openxmlformats.org/officeDocument/2006/relationships/image" Target="../media/image50.wmf"/><Relationship Id="rId1" Type="http://schemas.openxmlformats.org/officeDocument/2006/relationships/vmlDrawing" Target="../drawings/vmlDrawing32.vml"/><Relationship Id="rId2" Type="http://schemas.openxmlformats.org/officeDocument/2006/relationships/slideLayout" Target="../slideLayouts/slideLayout1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6.xml"/><Relationship Id="rId4" Type="http://schemas.openxmlformats.org/officeDocument/2006/relationships/image" Target="../media/image8.gif"/><Relationship Id="rId5" Type="http://schemas.openxmlformats.org/officeDocument/2006/relationships/slide" Target="slide3.xml"/><Relationship Id="rId6" Type="http://schemas.openxmlformats.org/officeDocument/2006/relationships/image" Target="../media/image9.jpeg"/><Relationship Id="rId7" Type="http://schemas.openxmlformats.org/officeDocument/2006/relationships/oleObject" Target="../embeddings/oleObject55.bin"/><Relationship Id="rId8" Type="http://schemas.openxmlformats.org/officeDocument/2006/relationships/image" Target="../media/image51.wmf"/><Relationship Id="rId1" Type="http://schemas.openxmlformats.org/officeDocument/2006/relationships/vmlDrawing" Target="../drawings/vmlDrawing33.vml"/><Relationship Id="rId2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7.xml"/><Relationship Id="rId4" Type="http://schemas.openxmlformats.org/officeDocument/2006/relationships/image" Target="../media/image11.jpeg"/><Relationship Id="rId5" Type="http://schemas.openxmlformats.org/officeDocument/2006/relationships/slide" Target="slide3.xml"/><Relationship Id="rId6" Type="http://schemas.openxmlformats.org/officeDocument/2006/relationships/image" Target="../media/image9.jpeg"/><Relationship Id="rId7" Type="http://schemas.openxmlformats.org/officeDocument/2006/relationships/oleObject" Target="../embeddings/oleObject56.bin"/><Relationship Id="rId8" Type="http://schemas.openxmlformats.org/officeDocument/2006/relationships/image" Target="../media/image52.wmf"/><Relationship Id="rId9" Type="http://schemas.openxmlformats.org/officeDocument/2006/relationships/oleObject" Target="../embeddings/oleObject57.bin"/><Relationship Id="rId10" Type="http://schemas.openxmlformats.org/officeDocument/2006/relationships/image" Target="../media/image53.wmf"/><Relationship Id="rId1" Type="http://schemas.openxmlformats.org/officeDocument/2006/relationships/vmlDrawing" Target="../drawings/vmlDrawing34.vml"/><Relationship Id="rId2" Type="http://schemas.openxmlformats.org/officeDocument/2006/relationships/slideLayout" Target="../slideLayouts/slideLayout1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8.xml"/><Relationship Id="rId4" Type="http://schemas.openxmlformats.org/officeDocument/2006/relationships/image" Target="../media/image8.gif"/><Relationship Id="rId5" Type="http://schemas.openxmlformats.org/officeDocument/2006/relationships/slide" Target="slide3.xml"/><Relationship Id="rId6" Type="http://schemas.openxmlformats.org/officeDocument/2006/relationships/image" Target="../media/image9.jpeg"/><Relationship Id="rId7" Type="http://schemas.openxmlformats.org/officeDocument/2006/relationships/oleObject" Target="../embeddings/oleObject58.bin"/><Relationship Id="rId8" Type="http://schemas.openxmlformats.org/officeDocument/2006/relationships/image" Target="../media/image54.wmf"/><Relationship Id="rId1" Type="http://schemas.openxmlformats.org/officeDocument/2006/relationships/vmlDrawing" Target="../drawings/vmlDrawing35.vml"/><Relationship Id="rId2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9.xml"/><Relationship Id="rId4" Type="http://schemas.openxmlformats.org/officeDocument/2006/relationships/image" Target="../media/image11.jpeg"/><Relationship Id="rId5" Type="http://schemas.openxmlformats.org/officeDocument/2006/relationships/slide" Target="slide3.xml"/><Relationship Id="rId6" Type="http://schemas.openxmlformats.org/officeDocument/2006/relationships/image" Target="../media/image9.jpeg"/><Relationship Id="rId7" Type="http://schemas.openxmlformats.org/officeDocument/2006/relationships/oleObject" Target="../embeddings/oleObject59.bin"/><Relationship Id="rId8" Type="http://schemas.openxmlformats.org/officeDocument/2006/relationships/image" Target="../media/image55.wmf"/><Relationship Id="rId9" Type="http://schemas.openxmlformats.org/officeDocument/2006/relationships/oleObject" Target="../embeddings/oleObject60.bin"/><Relationship Id="rId10" Type="http://schemas.openxmlformats.org/officeDocument/2006/relationships/image" Target="../media/image56.wmf"/><Relationship Id="rId1" Type="http://schemas.openxmlformats.org/officeDocument/2006/relationships/vmlDrawing" Target="../drawings/vmlDrawing36.vml"/><Relationship Id="rId2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4" Type="http://schemas.openxmlformats.org/officeDocument/2006/relationships/notesSlide" Target="../notesSlides/notesSlide4.xml"/><Relationship Id="rId5" Type="http://schemas.openxmlformats.org/officeDocument/2006/relationships/oleObject" Target="../embeddings/oleObject1.bin"/><Relationship Id="rId6" Type="http://schemas.openxmlformats.org/officeDocument/2006/relationships/image" Target="../media/image6.wmf"/><Relationship Id="rId1" Type="http://schemas.openxmlformats.org/officeDocument/2006/relationships/themeOverride" Target="../theme/themeOverride2.xml"/><Relationship Id="rId2" Type="http://schemas.openxmlformats.org/officeDocument/2006/relationships/vmlDrawing" Target="../drawings/vmlDrawing1.v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0.xml"/><Relationship Id="rId4" Type="http://schemas.openxmlformats.org/officeDocument/2006/relationships/image" Target="../media/image8.gif"/><Relationship Id="rId5" Type="http://schemas.openxmlformats.org/officeDocument/2006/relationships/slide" Target="slide3.xml"/><Relationship Id="rId6" Type="http://schemas.openxmlformats.org/officeDocument/2006/relationships/image" Target="../media/image9.jpeg"/><Relationship Id="rId7" Type="http://schemas.openxmlformats.org/officeDocument/2006/relationships/oleObject" Target="../embeddings/oleObject61.bin"/><Relationship Id="rId8" Type="http://schemas.openxmlformats.org/officeDocument/2006/relationships/image" Target="../media/image57.wmf"/><Relationship Id="rId9" Type="http://schemas.openxmlformats.org/officeDocument/2006/relationships/oleObject" Target="../embeddings/oleObject62.bin"/><Relationship Id="rId10" Type="http://schemas.openxmlformats.org/officeDocument/2006/relationships/image" Target="../media/image58.wmf"/><Relationship Id="rId1" Type="http://schemas.openxmlformats.org/officeDocument/2006/relationships/vmlDrawing" Target="../drawings/vmlDrawing37.vml"/><Relationship Id="rId2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1" Type="http://schemas.openxmlformats.org/officeDocument/2006/relationships/oleObject" Target="../embeddings/oleObject65.bin"/><Relationship Id="rId12" Type="http://schemas.openxmlformats.org/officeDocument/2006/relationships/image" Target="../media/image60.wmf"/><Relationship Id="rId1" Type="http://schemas.openxmlformats.org/officeDocument/2006/relationships/vmlDrawing" Target="../drawings/vmlDrawing38.vml"/><Relationship Id="rId2" Type="http://schemas.openxmlformats.org/officeDocument/2006/relationships/slideLayout" Target="../slideLayouts/slideLayout12.xml"/><Relationship Id="rId3" Type="http://schemas.openxmlformats.org/officeDocument/2006/relationships/notesSlide" Target="../notesSlides/notesSlide41.xml"/><Relationship Id="rId4" Type="http://schemas.openxmlformats.org/officeDocument/2006/relationships/slide" Target="slide3.xml"/><Relationship Id="rId5" Type="http://schemas.openxmlformats.org/officeDocument/2006/relationships/image" Target="../media/image11.jpeg"/><Relationship Id="rId6" Type="http://schemas.openxmlformats.org/officeDocument/2006/relationships/image" Target="../media/image9.jpeg"/><Relationship Id="rId7" Type="http://schemas.openxmlformats.org/officeDocument/2006/relationships/oleObject" Target="../embeddings/oleObject63.bin"/><Relationship Id="rId8" Type="http://schemas.openxmlformats.org/officeDocument/2006/relationships/image" Target="../media/image57.wmf"/><Relationship Id="rId9" Type="http://schemas.openxmlformats.org/officeDocument/2006/relationships/oleObject" Target="../embeddings/oleObject64.bin"/><Relationship Id="rId10" Type="http://schemas.openxmlformats.org/officeDocument/2006/relationships/image" Target="../media/image59.wmf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2.xml"/><Relationship Id="rId4" Type="http://schemas.openxmlformats.org/officeDocument/2006/relationships/image" Target="../media/image8.gif"/><Relationship Id="rId5" Type="http://schemas.openxmlformats.org/officeDocument/2006/relationships/slide" Target="slide3.xml"/><Relationship Id="rId6" Type="http://schemas.openxmlformats.org/officeDocument/2006/relationships/image" Target="../media/image9.jpeg"/><Relationship Id="rId7" Type="http://schemas.openxmlformats.org/officeDocument/2006/relationships/oleObject" Target="../embeddings/oleObject66.bin"/><Relationship Id="rId8" Type="http://schemas.openxmlformats.org/officeDocument/2006/relationships/image" Target="../media/image61.wmf"/><Relationship Id="rId1" Type="http://schemas.openxmlformats.org/officeDocument/2006/relationships/vmlDrawing" Target="../drawings/vmlDrawing39.vml"/><Relationship Id="rId2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3.xml"/><Relationship Id="rId4" Type="http://schemas.openxmlformats.org/officeDocument/2006/relationships/image" Target="../media/image11.jpeg"/><Relationship Id="rId5" Type="http://schemas.openxmlformats.org/officeDocument/2006/relationships/slide" Target="slide3.xml"/><Relationship Id="rId6" Type="http://schemas.openxmlformats.org/officeDocument/2006/relationships/image" Target="../media/image9.jpeg"/><Relationship Id="rId7" Type="http://schemas.openxmlformats.org/officeDocument/2006/relationships/oleObject" Target="../embeddings/oleObject67.bin"/><Relationship Id="rId8" Type="http://schemas.openxmlformats.org/officeDocument/2006/relationships/image" Target="../media/image62.wmf"/><Relationship Id="rId9" Type="http://schemas.openxmlformats.org/officeDocument/2006/relationships/oleObject" Target="../embeddings/oleObject68.bin"/><Relationship Id="rId10" Type="http://schemas.openxmlformats.org/officeDocument/2006/relationships/image" Target="../media/image63.wmf"/><Relationship Id="rId1" Type="http://schemas.openxmlformats.org/officeDocument/2006/relationships/vmlDrawing" Target="../drawings/vmlDrawing40.vml"/><Relationship Id="rId2" Type="http://schemas.openxmlformats.org/officeDocument/2006/relationships/slideLayout" Target="../slideLayouts/slideLayout1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4.xml"/><Relationship Id="rId4" Type="http://schemas.openxmlformats.org/officeDocument/2006/relationships/image" Target="../media/image8.gif"/><Relationship Id="rId5" Type="http://schemas.openxmlformats.org/officeDocument/2006/relationships/slide" Target="slide3.xml"/><Relationship Id="rId6" Type="http://schemas.openxmlformats.org/officeDocument/2006/relationships/image" Target="../media/image9.jpeg"/><Relationship Id="rId7" Type="http://schemas.openxmlformats.org/officeDocument/2006/relationships/oleObject" Target="../embeddings/oleObject69.bin"/><Relationship Id="rId8" Type="http://schemas.openxmlformats.org/officeDocument/2006/relationships/image" Target="../media/image64.wmf"/><Relationship Id="rId1" Type="http://schemas.openxmlformats.org/officeDocument/2006/relationships/vmlDrawing" Target="../drawings/vmlDrawing41.vml"/><Relationship Id="rId2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5.xml"/><Relationship Id="rId4" Type="http://schemas.openxmlformats.org/officeDocument/2006/relationships/oleObject" Target="../embeddings/oleObject70.bin"/><Relationship Id="rId5" Type="http://schemas.openxmlformats.org/officeDocument/2006/relationships/image" Target="../media/image65.wmf"/><Relationship Id="rId6" Type="http://schemas.openxmlformats.org/officeDocument/2006/relationships/image" Target="../media/image11.jpeg"/><Relationship Id="rId7" Type="http://schemas.openxmlformats.org/officeDocument/2006/relationships/slide" Target="slide3.xml"/><Relationship Id="rId8" Type="http://schemas.openxmlformats.org/officeDocument/2006/relationships/image" Target="../media/image9.jpeg"/><Relationship Id="rId9" Type="http://schemas.openxmlformats.org/officeDocument/2006/relationships/oleObject" Target="../embeddings/oleObject71.bin"/><Relationship Id="rId10" Type="http://schemas.openxmlformats.org/officeDocument/2006/relationships/image" Target="../media/image64.wmf"/><Relationship Id="rId1" Type="http://schemas.openxmlformats.org/officeDocument/2006/relationships/vmlDrawing" Target="../drawings/vmlDrawing42.vml"/><Relationship Id="rId2" Type="http://schemas.openxmlformats.org/officeDocument/2006/relationships/slideLayout" Target="../slideLayouts/slideLayout1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6.xml"/><Relationship Id="rId4" Type="http://schemas.openxmlformats.org/officeDocument/2006/relationships/image" Target="../media/image8.gif"/><Relationship Id="rId5" Type="http://schemas.openxmlformats.org/officeDocument/2006/relationships/slide" Target="slide3.xml"/><Relationship Id="rId6" Type="http://schemas.openxmlformats.org/officeDocument/2006/relationships/image" Target="../media/image9.jpeg"/><Relationship Id="rId7" Type="http://schemas.openxmlformats.org/officeDocument/2006/relationships/oleObject" Target="../embeddings/oleObject72.bin"/><Relationship Id="rId8" Type="http://schemas.openxmlformats.org/officeDocument/2006/relationships/image" Target="../media/image66.wmf"/><Relationship Id="rId1" Type="http://schemas.openxmlformats.org/officeDocument/2006/relationships/vmlDrawing" Target="../drawings/vmlDrawing43.vml"/><Relationship Id="rId2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7.xml"/><Relationship Id="rId4" Type="http://schemas.openxmlformats.org/officeDocument/2006/relationships/oleObject" Target="../embeddings/oleObject73.bin"/><Relationship Id="rId5" Type="http://schemas.openxmlformats.org/officeDocument/2006/relationships/image" Target="../media/image67.wmf"/><Relationship Id="rId6" Type="http://schemas.openxmlformats.org/officeDocument/2006/relationships/image" Target="../media/image11.jpeg"/><Relationship Id="rId7" Type="http://schemas.openxmlformats.org/officeDocument/2006/relationships/slide" Target="slide3.xml"/><Relationship Id="rId8" Type="http://schemas.openxmlformats.org/officeDocument/2006/relationships/image" Target="../media/image9.jpeg"/><Relationship Id="rId9" Type="http://schemas.openxmlformats.org/officeDocument/2006/relationships/oleObject" Target="../embeddings/oleObject74.bin"/><Relationship Id="rId10" Type="http://schemas.openxmlformats.org/officeDocument/2006/relationships/image" Target="../media/image66.wmf"/><Relationship Id="rId1" Type="http://schemas.openxmlformats.org/officeDocument/2006/relationships/vmlDrawing" Target="../drawings/vmlDrawing44.vml"/><Relationship Id="rId2" Type="http://schemas.openxmlformats.org/officeDocument/2006/relationships/slideLayout" Target="../slideLayouts/slideLayout1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8.xml"/><Relationship Id="rId4" Type="http://schemas.openxmlformats.org/officeDocument/2006/relationships/image" Target="../media/image8.gif"/><Relationship Id="rId5" Type="http://schemas.openxmlformats.org/officeDocument/2006/relationships/slide" Target="slide3.xml"/><Relationship Id="rId6" Type="http://schemas.openxmlformats.org/officeDocument/2006/relationships/image" Target="../media/image9.jpeg"/><Relationship Id="rId7" Type="http://schemas.openxmlformats.org/officeDocument/2006/relationships/oleObject" Target="../embeddings/oleObject75.bin"/><Relationship Id="rId8" Type="http://schemas.openxmlformats.org/officeDocument/2006/relationships/image" Target="../media/image68.wmf"/><Relationship Id="rId1" Type="http://schemas.openxmlformats.org/officeDocument/2006/relationships/vmlDrawing" Target="../drawings/vmlDrawing45.vml"/><Relationship Id="rId2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9.xml"/><Relationship Id="rId4" Type="http://schemas.openxmlformats.org/officeDocument/2006/relationships/slide" Target="slide3.xml"/><Relationship Id="rId5" Type="http://schemas.openxmlformats.org/officeDocument/2006/relationships/image" Target="../media/image11.jpeg"/><Relationship Id="rId6" Type="http://schemas.openxmlformats.org/officeDocument/2006/relationships/image" Target="../media/image9.jpeg"/><Relationship Id="rId7" Type="http://schemas.openxmlformats.org/officeDocument/2006/relationships/oleObject" Target="../embeddings/oleObject76.bin"/><Relationship Id="rId8" Type="http://schemas.openxmlformats.org/officeDocument/2006/relationships/image" Target="../media/image68.wmf"/><Relationship Id="rId9" Type="http://schemas.openxmlformats.org/officeDocument/2006/relationships/oleObject" Target="../embeddings/oleObject77.bin"/><Relationship Id="rId10" Type="http://schemas.openxmlformats.org/officeDocument/2006/relationships/image" Target="../media/image69.wmf"/><Relationship Id="rId1" Type="http://schemas.openxmlformats.org/officeDocument/2006/relationships/vmlDrawing" Target="../drawings/vmlDrawing46.vml"/><Relationship Id="rId2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4" Type="http://schemas.openxmlformats.org/officeDocument/2006/relationships/notesSlide" Target="../notesSlides/notesSlide5.xml"/><Relationship Id="rId5" Type="http://schemas.openxmlformats.org/officeDocument/2006/relationships/oleObject" Target="../embeddings/oleObject2.bin"/><Relationship Id="rId6" Type="http://schemas.openxmlformats.org/officeDocument/2006/relationships/image" Target="../media/image6.wmf"/><Relationship Id="rId1" Type="http://schemas.openxmlformats.org/officeDocument/2006/relationships/themeOverride" Target="../theme/themeOverride3.xml"/><Relationship Id="rId2" Type="http://schemas.openxmlformats.org/officeDocument/2006/relationships/vmlDrawing" Target="../drawings/vmlDrawing2.v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0.xml"/><Relationship Id="rId4" Type="http://schemas.openxmlformats.org/officeDocument/2006/relationships/image" Target="../media/image8.gif"/><Relationship Id="rId5" Type="http://schemas.openxmlformats.org/officeDocument/2006/relationships/slide" Target="slide3.xml"/><Relationship Id="rId6" Type="http://schemas.openxmlformats.org/officeDocument/2006/relationships/image" Target="../media/image9.jpeg"/><Relationship Id="rId7" Type="http://schemas.openxmlformats.org/officeDocument/2006/relationships/oleObject" Target="../embeddings/oleObject78.bin"/><Relationship Id="rId8" Type="http://schemas.openxmlformats.org/officeDocument/2006/relationships/image" Target="../media/image70.wmf"/><Relationship Id="rId1" Type="http://schemas.openxmlformats.org/officeDocument/2006/relationships/vmlDrawing" Target="../drawings/vmlDrawing47.vml"/><Relationship Id="rId2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1.xml"/><Relationship Id="rId4" Type="http://schemas.openxmlformats.org/officeDocument/2006/relationships/oleObject" Target="../embeddings/oleObject79.bin"/><Relationship Id="rId5" Type="http://schemas.openxmlformats.org/officeDocument/2006/relationships/image" Target="../media/image71.wmf"/><Relationship Id="rId6" Type="http://schemas.openxmlformats.org/officeDocument/2006/relationships/image" Target="../media/image11.jpeg"/><Relationship Id="rId7" Type="http://schemas.openxmlformats.org/officeDocument/2006/relationships/slide" Target="slide3.xml"/><Relationship Id="rId8" Type="http://schemas.openxmlformats.org/officeDocument/2006/relationships/image" Target="../media/image9.jpeg"/><Relationship Id="rId9" Type="http://schemas.openxmlformats.org/officeDocument/2006/relationships/oleObject" Target="../embeddings/oleObject80.bin"/><Relationship Id="rId10" Type="http://schemas.openxmlformats.org/officeDocument/2006/relationships/image" Target="../media/image70.wmf"/><Relationship Id="rId1" Type="http://schemas.openxmlformats.org/officeDocument/2006/relationships/vmlDrawing" Target="../drawings/vmlDrawing48.vml"/><Relationship Id="rId2" Type="http://schemas.openxmlformats.org/officeDocument/2006/relationships/slideLayout" Target="../slideLayouts/slideLayout12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2.xml"/><Relationship Id="rId4" Type="http://schemas.openxmlformats.org/officeDocument/2006/relationships/image" Target="../media/image8.gif"/><Relationship Id="rId5" Type="http://schemas.openxmlformats.org/officeDocument/2006/relationships/slide" Target="slide3.xml"/><Relationship Id="rId6" Type="http://schemas.openxmlformats.org/officeDocument/2006/relationships/image" Target="../media/image9.jpeg"/><Relationship Id="rId7" Type="http://schemas.openxmlformats.org/officeDocument/2006/relationships/oleObject" Target="../embeddings/oleObject81.bin"/><Relationship Id="rId8" Type="http://schemas.openxmlformats.org/officeDocument/2006/relationships/image" Target="../media/image72.wmf"/><Relationship Id="rId1" Type="http://schemas.openxmlformats.org/officeDocument/2006/relationships/vmlDrawing" Target="../drawings/vmlDrawing49.vml"/><Relationship Id="rId2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3.xml"/><Relationship Id="rId4" Type="http://schemas.openxmlformats.org/officeDocument/2006/relationships/oleObject" Target="../embeddings/oleObject82.bin"/><Relationship Id="rId5" Type="http://schemas.openxmlformats.org/officeDocument/2006/relationships/image" Target="../media/image73.wmf"/><Relationship Id="rId6" Type="http://schemas.openxmlformats.org/officeDocument/2006/relationships/image" Target="../media/image11.jpeg"/><Relationship Id="rId7" Type="http://schemas.openxmlformats.org/officeDocument/2006/relationships/slide" Target="slide3.xml"/><Relationship Id="rId8" Type="http://schemas.openxmlformats.org/officeDocument/2006/relationships/image" Target="../media/image9.jpeg"/><Relationship Id="rId9" Type="http://schemas.openxmlformats.org/officeDocument/2006/relationships/oleObject" Target="../embeddings/oleObject83.bin"/><Relationship Id="rId10" Type="http://schemas.openxmlformats.org/officeDocument/2006/relationships/image" Target="../media/image74.wmf"/><Relationship Id="rId1" Type="http://schemas.openxmlformats.org/officeDocument/2006/relationships/vmlDrawing" Target="../drawings/vmlDrawing50.vml"/><Relationship Id="rId2" Type="http://schemas.openxmlformats.org/officeDocument/2006/relationships/slideLayout" Target="../slideLayouts/slideLayout12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4.xml"/><Relationship Id="rId4" Type="http://schemas.openxmlformats.org/officeDocument/2006/relationships/image" Target="../media/image8.gif"/><Relationship Id="rId5" Type="http://schemas.openxmlformats.org/officeDocument/2006/relationships/slide" Target="slide3.xml"/><Relationship Id="rId6" Type="http://schemas.openxmlformats.org/officeDocument/2006/relationships/image" Target="../media/image9.jpeg"/><Relationship Id="rId7" Type="http://schemas.openxmlformats.org/officeDocument/2006/relationships/oleObject" Target="../embeddings/oleObject84.bin"/><Relationship Id="rId8" Type="http://schemas.openxmlformats.org/officeDocument/2006/relationships/image" Target="../media/image75.wmf"/><Relationship Id="rId1" Type="http://schemas.openxmlformats.org/officeDocument/2006/relationships/vmlDrawing" Target="../drawings/vmlDrawing51.vml"/><Relationship Id="rId2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5.xml"/><Relationship Id="rId4" Type="http://schemas.openxmlformats.org/officeDocument/2006/relationships/image" Target="../media/image11.jpeg"/><Relationship Id="rId5" Type="http://schemas.openxmlformats.org/officeDocument/2006/relationships/slide" Target="slide3.xml"/><Relationship Id="rId6" Type="http://schemas.openxmlformats.org/officeDocument/2006/relationships/image" Target="../media/image9.jpeg"/><Relationship Id="rId7" Type="http://schemas.openxmlformats.org/officeDocument/2006/relationships/oleObject" Target="../embeddings/oleObject85.bin"/><Relationship Id="rId8" Type="http://schemas.openxmlformats.org/officeDocument/2006/relationships/image" Target="../media/image76.wmf"/><Relationship Id="rId9" Type="http://schemas.openxmlformats.org/officeDocument/2006/relationships/oleObject" Target="../embeddings/oleObject86.bin"/><Relationship Id="rId10" Type="http://schemas.openxmlformats.org/officeDocument/2006/relationships/image" Target="../media/image77.wmf"/><Relationship Id="rId1" Type="http://schemas.openxmlformats.org/officeDocument/2006/relationships/vmlDrawing" Target="../drawings/vmlDrawing52.vml"/><Relationship Id="rId2" Type="http://schemas.openxmlformats.org/officeDocument/2006/relationships/slideLayout" Target="../slideLayouts/slideLayout12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6.xml"/><Relationship Id="rId4" Type="http://schemas.openxmlformats.org/officeDocument/2006/relationships/image" Target="../media/image8.gif"/><Relationship Id="rId5" Type="http://schemas.openxmlformats.org/officeDocument/2006/relationships/slide" Target="slide3.xml"/><Relationship Id="rId6" Type="http://schemas.openxmlformats.org/officeDocument/2006/relationships/image" Target="../media/image9.jpeg"/><Relationship Id="rId7" Type="http://schemas.openxmlformats.org/officeDocument/2006/relationships/oleObject" Target="../embeddings/oleObject87.bin"/><Relationship Id="rId8" Type="http://schemas.openxmlformats.org/officeDocument/2006/relationships/image" Target="../media/image78.wmf"/><Relationship Id="rId1" Type="http://schemas.openxmlformats.org/officeDocument/2006/relationships/vmlDrawing" Target="../drawings/vmlDrawing53.vml"/><Relationship Id="rId2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7.xml"/><Relationship Id="rId4" Type="http://schemas.openxmlformats.org/officeDocument/2006/relationships/oleObject" Target="../embeddings/oleObject88.bin"/><Relationship Id="rId5" Type="http://schemas.openxmlformats.org/officeDocument/2006/relationships/image" Target="../media/image79.wmf"/><Relationship Id="rId6" Type="http://schemas.openxmlformats.org/officeDocument/2006/relationships/image" Target="../media/image11.jpeg"/><Relationship Id="rId7" Type="http://schemas.openxmlformats.org/officeDocument/2006/relationships/slide" Target="slide3.xml"/><Relationship Id="rId8" Type="http://schemas.openxmlformats.org/officeDocument/2006/relationships/image" Target="../media/image9.jpeg"/><Relationship Id="rId9" Type="http://schemas.openxmlformats.org/officeDocument/2006/relationships/oleObject" Target="../embeddings/oleObject89.bin"/><Relationship Id="rId10" Type="http://schemas.openxmlformats.org/officeDocument/2006/relationships/image" Target="../media/image78.wmf"/><Relationship Id="rId1" Type="http://schemas.openxmlformats.org/officeDocument/2006/relationships/vmlDrawing" Target="../drawings/vmlDrawing54.vml"/><Relationship Id="rId2" Type="http://schemas.openxmlformats.org/officeDocument/2006/relationships/slideLayout" Target="../slideLayouts/slideLayout12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8.xml"/><Relationship Id="rId4" Type="http://schemas.openxmlformats.org/officeDocument/2006/relationships/image" Target="../media/image8.gif"/><Relationship Id="rId5" Type="http://schemas.openxmlformats.org/officeDocument/2006/relationships/slide" Target="slide3.xml"/><Relationship Id="rId6" Type="http://schemas.openxmlformats.org/officeDocument/2006/relationships/image" Target="../media/image9.jpeg"/><Relationship Id="rId7" Type="http://schemas.openxmlformats.org/officeDocument/2006/relationships/oleObject" Target="../embeddings/oleObject90.bin"/><Relationship Id="rId8" Type="http://schemas.openxmlformats.org/officeDocument/2006/relationships/image" Target="../media/image80.wmf"/><Relationship Id="rId9" Type="http://schemas.openxmlformats.org/officeDocument/2006/relationships/oleObject" Target="../embeddings/oleObject91.bin"/><Relationship Id="rId10" Type="http://schemas.openxmlformats.org/officeDocument/2006/relationships/image" Target="../media/image81.wmf"/><Relationship Id="rId1" Type="http://schemas.openxmlformats.org/officeDocument/2006/relationships/vmlDrawing" Target="../drawings/vmlDrawing55.vml"/><Relationship Id="rId2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9.xml"/><Relationship Id="rId4" Type="http://schemas.openxmlformats.org/officeDocument/2006/relationships/oleObject" Target="../embeddings/oleObject92.bin"/><Relationship Id="rId5" Type="http://schemas.openxmlformats.org/officeDocument/2006/relationships/image" Target="../media/image82.wmf"/><Relationship Id="rId6" Type="http://schemas.openxmlformats.org/officeDocument/2006/relationships/image" Target="../media/image11.jpeg"/><Relationship Id="rId7" Type="http://schemas.openxmlformats.org/officeDocument/2006/relationships/slide" Target="slide3.xml"/><Relationship Id="rId8" Type="http://schemas.openxmlformats.org/officeDocument/2006/relationships/image" Target="../media/image9.jpeg"/><Relationship Id="rId9" Type="http://schemas.openxmlformats.org/officeDocument/2006/relationships/oleObject" Target="../embeddings/oleObject93.bin"/><Relationship Id="rId10" Type="http://schemas.openxmlformats.org/officeDocument/2006/relationships/image" Target="../media/image81.wmf"/><Relationship Id="rId1" Type="http://schemas.openxmlformats.org/officeDocument/2006/relationships/vmlDrawing" Target="../drawings/vmlDrawing56.vml"/><Relationship Id="rId2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4" Type="http://schemas.openxmlformats.org/officeDocument/2006/relationships/notesSlide" Target="../notesSlides/notesSlide6.xml"/><Relationship Id="rId5" Type="http://schemas.openxmlformats.org/officeDocument/2006/relationships/oleObject" Target="../embeddings/oleObject3.bin"/><Relationship Id="rId6" Type="http://schemas.openxmlformats.org/officeDocument/2006/relationships/image" Target="../media/image6.wmf"/><Relationship Id="rId1" Type="http://schemas.openxmlformats.org/officeDocument/2006/relationships/themeOverride" Target="../theme/themeOverride4.xml"/><Relationship Id="rId2" Type="http://schemas.openxmlformats.org/officeDocument/2006/relationships/vmlDrawing" Target="../drawings/vmlDrawing3.v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0.xml"/><Relationship Id="rId4" Type="http://schemas.openxmlformats.org/officeDocument/2006/relationships/image" Target="../media/image8.gif"/><Relationship Id="rId5" Type="http://schemas.openxmlformats.org/officeDocument/2006/relationships/slide" Target="slide3.xml"/><Relationship Id="rId6" Type="http://schemas.openxmlformats.org/officeDocument/2006/relationships/image" Target="../media/image9.jpeg"/><Relationship Id="rId7" Type="http://schemas.openxmlformats.org/officeDocument/2006/relationships/oleObject" Target="../embeddings/oleObject94.bin"/><Relationship Id="rId8" Type="http://schemas.openxmlformats.org/officeDocument/2006/relationships/image" Target="../media/image83.wmf"/><Relationship Id="rId1" Type="http://schemas.openxmlformats.org/officeDocument/2006/relationships/vmlDrawing" Target="../drawings/vmlDrawing57.vml"/><Relationship Id="rId2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1.xml"/><Relationship Id="rId4" Type="http://schemas.openxmlformats.org/officeDocument/2006/relationships/image" Target="../media/image11.jpeg"/><Relationship Id="rId5" Type="http://schemas.openxmlformats.org/officeDocument/2006/relationships/slide" Target="slide3.xml"/><Relationship Id="rId6" Type="http://schemas.openxmlformats.org/officeDocument/2006/relationships/image" Target="../media/image9.jpeg"/><Relationship Id="rId7" Type="http://schemas.openxmlformats.org/officeDocument/2006/relationships/oleObject" Target="../embeddings/oleObject95.bin"/><Relationship Id="rId8" Type="http://schemas.openxmlformats.org/officeDocument/2006/relationships/image" Target="../media/image84.wmf"/><Relationship Id="rId1" Type="http://schemas.openxmlformats.org/officeDocument/2006/relationships/vmlDrawing" Target="../drawings/vmlDrawing58.vml"/><Relationship Id="rId2" Type="http://schemas.openxmlformats.org/officeDocument/2006/relationships/slideLayout" Target="../slideLayouts/slideLayout12.xml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2.xml"/><Relationship Id="rId4" Type="http://schemas.openxmlformats.org/officeDocument/2006/relationships/image" Target="../media/image8.gif"/><Relationship Id="rId5" Type="http://schemas.openxmlformats.org/officeDocument/2006/relationships/slide" Target="slide3.xml"/><Relationship Id="rId6" Type="http://schemas.openxmlformats.org/officeDocument/2006/relationships/image" Target="../media/image9.jpeg"/><Relationship Id="rId7" Type="http://schemas.openxmlformats.org/officeDocument/2006/relationships/oleObject" Target="../embeddings/oleObject96.bin"/><Relationship Id="rId8" Type="http://schemas.openxmlformats.org/officeDocument/2006/relationships/image" Target="../media/image85.wmf"/><Relationship Id="rId1" Type="http://schemas.openxmlformats.org/officeDocument/2006/relationships/vmlDrawing" Target="../drawings/vmlDrawing59.vml"/><Relationship Id="rId2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3.xml"/><Relationship Id="rId4" Type="http://schemas.openxmlformats.org/officeDocument/2006/relationships/image" Target="../media/image11.jpeg"/><Relationship Id="rId5" Type="http://schemas.openxmlformats.org/officeDocument/2006/relationships/slide" Target="slide3.xml"/><Relationship Id="rId6" Type="http://schemas.openxmlformats.org/officeDocument/2006/relationships/image" Target="../media/image9.jpeg"/><Relationship Id="rId7" Type="http://schemas.openxmlformats.org/officeDocument/2006/relationships/oleObject" Target="../embeddings/oleObject97.bin"/><Relationship Id="rId8" Type="http://schemas.openxmlformats.org/officeDocument/2006/relationships/image" Target="../media/image86.wmf"/><Relationship Id="rId9" Type="http://schemas.openxmlformats.org/officeDocument/2006/relationships/oleObject" Target="../embeddings/oleObject98.bin"/><Relationship Id="rId10" Type="http://schemas.openxmlformats.org/officeDocument/2006/relationships/image" Target="../media/image87.wmf"/><Relationship Id="rId1" Type="http://schemas.openxmlformats.org/officeDocument/2006/relationships/vmlDrawing" Target="../drawings/vmlDrawing60.vml"/><Relationship Id="rId2" Type="http://schemas.openxmlformats.org/officeDocument/2006/relationships/slideLayout" Target="../slideLayouts/slideLayout12.xml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4.xml"/><Relationship Id="rId4" Type="http://schemas.openxmlformats.org/officeDocument/2006/relationships/image" Target="../media/image8.gif"/><Relationship Id="rId5" Type="http://schemas.openxmlformats.org/officeDocument/2006/relationships/slide" Target="slide3.xml"/><Relationship Id="rId6" Type="http://schemas.openxmlformats.org/officeDocument/2006/relationships/image" Target="../media/image9.jpeg"/><Relationship Id="rId7" Type="http://schemas.openxmlformats.org/officeDocument/2006/relationships/oleObject" Target="../embeddings/oleObject99.bin"/><Relationship Id="rId8" Type="http://schemas.openxmlformats.org/officeDocument/2006/relationships/image" Target="../media/image88.wmf"/><Relationship Id="rId1" Type="http://schemas.openxmlformats.org/officeDocument/2006/relationships/vmlDrawing" Target="../drawings/vmlDrawing61.vml"/><Relationship Id="rId2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5.xml"/><Relationship Id="rId4" Type="http://schemas.openxmlformats.org/officeDocument/2006/relationships/image" Target="../media/image11.jpeg"/><Relationship Id="rId5" Type="http://schemas.openxmlformats.org/officeDocument/2006/relationships/slide" Target="slide3.xml"/><Relationship Id="rId6" Type="http://schemas.openxmlformats.org/officeDocument/2006/relationships/image" Target="../media/image9.jpeg"/><Relationship Id="rId7" Type="http://schemas.openxmlformats.org/officeDocument/2006/relationships/oleObject" Target="../embeddings/oleObject100.bin"/><Relationship Id="rId8" Type="http://schemas.openxmlformats.org/officeDocument/2006/relationships/image" Target="../media/image88.wmf"/><Relationship Id="rId9" Type="http://schemas.openxmlformats.org/officeDocument/2006/relationships/oleObject" Target="../embeddings/oleObject101.bin"/><Relationship Id="rId10" Type="http://schemas.openxmlformats.org/officeDocument/2006/relationships/image" Target="../media/image89.wmf"/><Relationship Id="rId1" Type="http://schemas.openxmlformats.org/officeDocument/2006/relationships/vmlDrawing" Target="../drawings/vmlDrawing62.vml"/><Relationship Id="rId2" Type="http://schemas.openxmlformats.org/officeDocument/2006/relationships/slideLayout" Target="../slideLayouts/slideLayout12.xml"/></Relationships>
</file>

<file path=ppt/slides/_rels/slide6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6.xml"/><Relationship Id="rId4" Type="http://schemas.openxmlformats.org/officeDocument/2006/relationships/image" Target="../media/image8.gif"/><Relationship Id="rId5" Type="http://schemas.openxmlformats.org/officeDocument/2006/relationships/slide" Target="slide3.xml"/><Relationship Id="rId6" Type="http://schemas.openxmlformats.org/officeDocument/2006/relationships/image" Target="../media/image9.jpeg"/><Relationship Id="rId7" Type="http://schemas.openxmlformats.org/officeDocument/2006/relationships/oleObject" Target="../embeddings/oleObject102.bin"/><Relationship Id="rId8" Type="http://schemas.openxmlformats.org/officeDocument/2006/relationships/image" Target="../media/image90.wmf"/><Relationship Id="rId1" Type="http://schemas.openxmlformats.org/officeDocument/2006/relationships/vmlDrawing" Target="../drawings/vmlDrawing63.vml"/><Relationship Id="rId2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7.xml"/><Relationship Id="rId4" Type="http://schemas.openxmlformats.org/officeDocument/2006/relationships/image" Target="../media/image11.jpeg"/><Relationship Id="rId5" Type="http://schemas.openxmlformats.org/officeDocument/2006/relationships/slide" Target="slide3.xml"/><Relationship Id="rId6" Type="http://schemas.openxmlformats.org/officeDocument/2006/relationships/image" Target="../media/image9.jpeg"/><Relationship Id="rId7" Type="http://schemas.openxmlformats.org/officeDocument/2006/relationships/oleObject" Target="../embeddings/oleObject103.bin"/><Relationship Id="rId8" Type="http://schemas.openxmlformats.org/officeDocument/2006/relationships/image" Target="../media/image90.wmf"/><Relationship Id="rId9" Type="http://schemas.openxmlformats.org/officeDocument/2006/relationships/oleObject" Target="../embeddings/oleObject104.bin"/><Relationship Id="rId10" Type="http://schemas.openxmlformats.org/officeDocument/2006/relationships/image" Target="../media/image91.wmf"/><Relationship Id="rId1" Type="http://schemas.openxmlformats.org/officeDocument/2006/relationships/vmlDrawing" Target="../drawings/vmlDrawing64.vml"/><Relationship Id="rId2" Type="http://schemas.openxmlformats.org/officeDocument/2006/relationships/slideLayout" Target="../slideLayouts/slideLayout12.xml"/></Relationships>
</file>

<file path=ppt/slides/_rels/slide6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8.xml"/><Relationship Id="rId4" Type="http://schemas.openxmlformats.org/officeDocument/2006/relationships/image" Target="../media/image8.gif"/><Relationship Id="rId5" Type="http://schemas.openxmlformats.org/officeDocument/2006/relationships/slide" Target="slide3.xml"/><Relationship Id="rId6" Type="http://schemas.openxmlformats.org/officeDocument/2006/relationships/image" Target="../media/image9.jpeg"/><Relationship Id="rId7" Type="http://schemas.openxmlformats.org/officeDocument/2006/relationships/oleObject" Target="../embeddings/oleObject105.bin"/><Relationship Id="rId8" Type="http://schemas.openxmlformats.org/officeDocument/2006/relationships/image" Target="../media/image92.wmf"/><Relationship Id="rId1" Type="http://schemas.openxmlformats.org/officeDocument/2006/relationships/vmlDrawing" Target="../drawings/vmlDrawing65.vml"/><Relationship Id="rId2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9.xml"/><Relationship Id="rId4" Type="http://schemas.openxmlformats.org/officeDocument/2006/relationships/image" Target="../media/image11.jpeg"/><Relationship Id="rId5" Type="http://schemas.openxmlformats.org/officeDocument/2006/relationships/slide" Target="slide3.xml"/><Relationship Id="rId6" Type="http://schemas.openxmlformats.org/officeDocument/2006/relationships/image" Target="../media/image9.jpeg"/><Relationship Id="rId7" Type="http://schemas.openxmlformats.org/officeDocument/2006/relationships/oleObject" Target="../embeddings/oleObject106.bin"/><Relationship Id="rId8" Type="http://schemas.openxmlformats.org/officeDocument/2006/relationships/image" Target="../media/image92.wmf"/><Relationship Id="rId1" Type="http://schemas.openxmlformats.org/officeDocument/2006/relationships/vmlDrawing" Target="../drawings/vmlDrawing66.vml"/><Relationship Id="rId2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4" Type="http://schemas.openxmlformats.org/officeDocument/2006/relationships/notesSlide" Target="../notesSlides/notesSlide7.xml"/><Relationship Id="rId5" Type="http://schemas.openxmlformats.org/officeDocument/2006/relationships/oleObject" Target="../embeddings/oleObject4.bin"/><Relationship Id="rId6" Type="http://schemas.openxmlformats.org/officeDocument/2006/relationships/image" Target="../media/image6.wmf"/><Relationship Id="rId1" Type="http://schemas.openxmlformats.org/officeDocument/2006/relationships/themeOverride" Target="../theme/themeOverride5.xml"/><Relationship Id="rId2" Type="http://schemas.openxmlformats.org/officeDocument/2006/relationships/vmlDrawing" Target="../drawings/vmlDrawing4.vml"/></Relationships>
</file>

<file path=ppt/slides/_rels/slide7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0.xml"/><Relationship Id="rId4" Type="http://schemas.openxmlformats.org/officeDocument/2006/relationships/image" Target="../media/image8.gif"/><Relationship Id="rId5" Type="http://schemas.openxmlformats.org/officeDocument/2006/relationships/slide" Target="slide3.xml"/><Relationship Id="rId6" Type="http://schemas.openxmlformats.org/officeDocument/2006/relationships/image" Target="../media/image9.jpeg"/><Relationship Id="rId7" Type="http://schemas.openxmlformats.org/officeDocument/2006/relationships/slide" Target="slide72.xml"/><Relationship Id="rId8" Type="http://schemas.openxmlformats.org/officeDocument/2006/relationships/image" Target="../media/image94.wmf"/><Relationship Id="rId9" Type="http://schemas.openxmlformats.org/officeDocument/2006/relationships/oleObject" Target="../embeddings/oleObject107.bin"/><Relationship Id="rId10" Type="http://schemas.openxmlformats.org/officeDocument/2006/relationships/image" Target="../media/image93.wmf"/><Relationship Id="rId1" Type="http://schemas.openxmlformats.org/officeDocument/2006/relationships/vmlDrawing" Target="../drawings/vmlDrawing67.vml"/><Relationship Id="rId2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1.xml"/><Relationship Id="rId4" Type="http://schemas.openxmlformats.org/officeDocument/2006/relationships/oleObject" Target="../embeddings/oleObject108.bin"/><Relationship Id="rId5" Type="http://schemas.openxmlformats.org/officeDocument/2006/relationships/image" Target="../media/image95.wmf"/><Relationship Id="rId6" Type="http://schemas.openxmlformats.org/officeDocument/2006/relationships/image" Target="../media/image11.jpeg"/><Relationship Id="rId7" Type="http://schemas.openxmlformats.org/officeDocument/2006/relationships/slide" Target="slide3.xml"/><Relationship Id="rId8" Type="http://schemas.openxmlformats.org/officeDocument/2006/relationships/image" Target="../media/image9.jpeg"/><Relationship Id="rId1" Type="http://schemas.openxmlformats.org/officeDocument/2006/relationships/vmlDrawing" Target="../drawings/vmlDrawing68.vml"/><Relationship Id="rId2" Type="http://schemas.openxmlformats.org/officeDocument/2006/relationships/slideLayout" Target="../slideLayouts/slideLayout1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1.xml"/><Relationship Id="rId2" Type="http://schemas.openxmlformats.org/officeDocument/2006/relationships/slideLayout" Target="../slideLayouts/slideLayout7.xml"/><Relationship Id="rId3" Type="http://schemas.openxmlformats.org/officeDocument/2006/relationships/notesSlide" Target="../notesSlides/notesSlide72.xml"/></Relationships>
</file>

<file path=ppt/slides/_rels/slide73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2.xml"/><Relationship Id="rId12" Type="http://schemas.openxmlformats.org/officeDocument/2006/relationships/audio" Target="../media/audio6.bin"/><Relationship Id="rId13" Type="http://schemas.openxmlformats.org/officeDocument/2006/relationships/image" Target="../media/image96.png"/><Relationship Id="rId14" Type="http://schemas.openxmlformats.org/officeDocument/2006/relationships/image" Target="../media/image16.wmf"/><Relationship Id="rId1" Type="http://schemas.microsoft.com/office/2007/relationships/media" Target="../media/media1.WAV"/><Relationship Id="rId2" Type="http://schemas.openxmlformats.org/officeDocument/2006/relationships/audio" Target="../media/media1.WAV"/><Relationship Id="rId3" Type="http://schemas.microsoft.com/office/2007/relationships/media" Target="../media/media2.WAV"/><Relationship Id="rId4" Type="http://schemas.openxmlformats.org/officeDocument/2006/relationships/audio" Target="../media/media2.WAV"/><Relationship Id="rId5" Type="http://schemas.microsoft.com/office/2007/relationships/media" Target="../media/media3.WAV"/><Relationship Id="rId6" Type="http://schemas.openxmlformats.org/officeDocument/2006/relationships/audio" Target="../media/media3.WAV"/><Relationship Id="rId7" Type="http://schemas.microsoft.com/office/2007/relationships/media" Target="../media/media4.WAV"/><Relationship Id="rId8" Type="http://schemas.openxmlformats.org/officeDocument/2006/relationships/audio" Target="../media/media4.WAV"/><Relationship Id="rId9" Type="http://schemas.microsoft.com/office/2007/relationships/media" Target="../media/media5.WAV"/><Relationship Id="rId10" Type="http://schemas.openxmlformats.org/officeDocument/2006/relationships/audio" Target="../media/media5.WAV"/></Relationships>
</file>

<file path=ppt/slides/_rels/slide7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3.xml"/><Relationship Id="rId4" Type="http://schemas.openxmlformats.org/officeDocument/2006/relationships/image" Target="../media/image97.jpeg"/><Relationship Id="rId1" Type="http://schemas.openxmlformats.org/officeDocument/2006/relationships/themeOverride" Target="../theme/themeOverride12.xml"/><Relationship Id="rId2" Type="http://schemas.openxmlformats.org/officeDocument/2006/relationships/slideLayout" Target="../slideLayouts/slideLayout7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3.xml"/><Relationship Id="rId2" Type="http://schemas.openxmlformats.org/officeDocument/2006/relationships/slideLayout" Target="../slideLayouts/slideLayout7.xml"/><Relationship Id="rId3" Type="http://schemas.openxmlformats.org/officeDocument/2006/relationships/notesSlide" Target="../notesSlides/notesSlide74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4.xml"/><Relationship Id="rId2" Type="http://schemas.openxmlformats.org/officeDocument/2006/relationships/slideLayout" Target="../slideLayouts/slideLayout7.xml"/><Relationship Id="rId3" Type="http://schemas.openxmlformats.org/officeDocument/2006/relationships/notesSlide" Target="../notesSlides/notesSlide7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4" Type="http://schemas.openxmlformats.org/officeDocument/2006/relationships/notesSlide" Target="../notesSlides/notesSlide8.xml"/><Relationship Id="rId5" Type="http://schemas.openxmlformats.org/officeDocument/2006/relationships/oleObject" Target="../embeddings/oleObject5.bin"/><Relationship Id="rId6" Type="http://schemas.openxmlformats.org/officeDocument/2006/relationships/image" Target="../media/image6.wmf"/><Relationship Id="rId1" Type="http://schemas.openxmlformats.org/officeDocument/2006/relationships/themeOverride" Target="../theme/themeOverride6.xml"/><Relationship Id="rId2" Type="http://schemas.openxmlformats.org/officeDocument/2006/relationships/vmlDrawing" Target="../drawings/vmlDrawing5.v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4" Type="http://schemas.openxmlformats.org/officeDocument/2006/relationships/notesSlide" Target="../notesSlides/notesSlide9.xml"/><Relationship Id="rId5" Type="http://schemas.openxmlformats.org/officeDocument/2006/relationships/oleObject" Target="../embeddings/oleObject6.bin"/><Relationship Id="rId6" Type="http://schemas.openxmlformats.org/officeDocument/2006/relationships/image" Target="../media/image6.wmf"/><Relationship Id="rId1" Type="http://schemas.openxmlformats.org/officeDocument/2006/relationships/themeOverride" Target="../theme/themeOverride7.xml"/><Relationship Id="rId2" Type="http://schemas.openxmlformats.org/officeDocument/2006/relationships/vmlDrawing" Target="../drawings/vmlDrawing6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-228600"/>
            <a:ext cx="2438400" cy="228600"/>
          </a:xfrm>
          <a:noFill/>
        </p:spPr>
        <p:txBody>
          <a:bodyPr/>
          <a:lstStyle/>
          <a:p>
            <a:pPr algn="l"/>
            <a:r>
              <a:rPr lang="en-US" sz="1200">
                <a:solidFill>
                  <a:schemeClr val="bg1"/>
                </a:solidFill>
              </a:rPr>
              <a:t>Start Here</a:t>
            </a:r>
          </a:p>
        </p:txBody>
      </p:sp>
      <p:sp>
        <p:nvSpPr>
          <p:cNvPr id="197636" name="WordArt 4"/>
          <p:cNvSpPr>
            <a:spLocks noChangeArrowheads="1" noChangeShapeType="1" noTextEdit="1"/>
          </p:cNvSpPr>
          <p:nvPr/>
        </p:nvSpPr>
        <p:spPr bwMode="auto">
          <a:xfrm>
            <a:off x="762000" y="1981200"/>
            <a:ext cx="7772400" cy="2895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blurRad="63500" dist="38099" dir="2700000" algn="ctr" rotWithShape="0">
                    <a:srgbClr val="990000">
                      <a:alpha val="74998"/>
                    </a:srgbClr>
                  </a:outerShdw>
                </a:effectLst>
                <a:latin typeface="Impact"/>
                <a:ea typeface="Impact"/>
                <a:cs typeface="Impact"/>
              </a:rPr>
              <a:t>Press  F5  to</a:t>
            </a:r>
          </a:p>
          <a:p>
            <a:pPr algn="ctr"/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blurRad="63500" dist="38099" dir="2700000" algn="ctr" rotWithShape="0">
                    <a:srgbClr val="990000">
                      <a:alpha val="74998"/>
                    </a:srgbClr>
                  </a:outerShdw>
                </a:effectLst>
                <a:latin typeface="Impact"/>
                <a:ea typeface="Impact"/>
                <a:cs typeface="Impact"/>
              </a:rPr>
              <a:t>start game</a:t>
            </a:r>
          </a:p>
        </p:txBody>
      </p:sp>
      <p:sp>
        <p:nvSpPr>
          <p:cNvPr id="197638" name="Text Box 6"/>
          <p:cNvSpPr txBox="1">
            <a:spLocks noChangeArrowheads="1"/>
          </p:cNvSpPr>
          <p:nvPr/>
        </p:nvSpPr>
        <p:spPr bwMode="auto">
          <a:xfrm>
            <a:off x="1219200" y="-304800"/>
            <a:ext cx="17684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1400">
                <a:solidFill>
                  <a:schemeClr val="bg1"/>
                </a:solidFill>
              </a:rPr>
              <a:t>Template Version 5</a:t>
            </a:r>
          </a:p>
        </p:txBody>
      </p:sp>
    </p:spTree>
  </p:cSld>
  <p:clrMapOvr>
    <a:masterClrMapping/>
  </p:clrMapOvr>
  <p:transition xmlns:p14="http://schemas.microsoft.com/office/powerpoint/2010/main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4" name="Rectangle 64"/>
          <p:cNvSpPr>
            <a:spLocks noChangeArrowheads="1"/>
          </p:cNvSpPr>
          <p:nvPr/>
        </p:nvSpPr>
        <p:spPr bwMode="auto">
          <a:xfrm>
            <a:off x="685800" y="1524000"/>
            <a:ext cx="7848600" cy="3962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4000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-228600"/>
            <a:ext cx="7772400" cy="228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</a:extLst>
        </p:spPr>
        <p:txBody>
          <a:bodyPr/>
          <a:lstStyle/>
          <a:p>
            <a:pPr algn="l"/>
            <a:r>
              <a:rPr lang="en-US" sz="1200">
                <a:solidFill>
                  <a:srgbClr val="FFFFFF"/>
                </a:solidFill>
              </a:rPr>
              <a:t>Trig Deriv. – 10 Point Question</a:t>
            </a:r>
          </a:p>
        </p:txBody>
      </p:sp>
      <p:sp>
        <p:nvSpPr>
          <p:cNvPr id="10252" name="Text Box 12"/>
          <p:cNvSpPr txBox="1">
            <a:spLocks noChangeArrowheads="1"/>
          </p:cNvSpPr>
          <p:nvPr/>
        </p:nvSpPr>
        <p:spPr bwMode="auto">
          <a:xfrm>
            <a:off x="3479800" y="0"/>
            <a:ext cx="221615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8000"/>
              <a:t>$100</a:t>
            </a:r>
          </a:p>
        </p:txBody>
      </p:sp>
      <p:pic>
        <p:nvPicPr>
          <p:cNvPr id="10253" name="Picture 13" descr="C:\Documents and Settings\Admin\Application Data\Microsoft\Media Catalog\Downloaded Clips\cl45\j0172629.gif">
            <a:hlinkClick r:id="" action="ppaction://hlinkshowjump?jump=nextslide"/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0" y="5791200"/>
            <a:ext cx="990600" cy="841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306" name="WordArt 66">
            <a:hlinkClick r:id="" action="ppaction://hlinkshowjump?jump=nextslide"/>
          </p:cNvPr>
          <p:cNvSpPr>
            <a:spLocks noChangeArrowheads="1" noChangeShapeType="1" noTextEdit="1"/>
          </p:cNvSpPr>
          <p:nvPr/>
        </p:nvSpPr>
        <p:spPr bwMode="auto">
          <a:xfrm>
            <a:off x="7848600" y="5943600"/>
            <a:ext cx="112395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blurRad="63500" dist="38099" dir="2700000" algn="ctr" rotWithShape="0">
                    <a:srgbClr val="990000">
                      <a:alpha val="74998"/>
                    </a:srgbClr>
                  </a:outerShdw>
                </a:effectLst>
                <a:latin typeface="Impact"/>
                <a:ea typeface="Impact"/>
                <a:cs typeface="Impact"/>
              </a:rPr>
              <a:t>Answer</a:t>
            </a:r>
          </a:p>
        </p:txBody>
      </p:sp>
      <p:sp>
        <p:nvSpPr>
          <p:cNvPr id="10307" name="Rectangle 67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7543800" y="5638800"/>
            <a:ext cx="1600200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0356" name="Group 116"/>
          <p:cNvGrpSpPr>
            <a:grpSpLocks/>
          </p:cNvGrpSpPr>
          <p:nvPr/>
        </p:nvGrpSpPr>
        <p:grpSpPr bwMode="auto">
          <a:xfrm>
            <a:off x="0" y="5486400"/>
            <a:ext cx="1905000" cy="1371600"/>
            <a:chOff x="0" y="3456"/>
            <a:chExt cx="1200" cy="864"/>
          </a:xfrm>
        </p:grpSpPr>
        <p:pic>
          <p:nvPicPr>
            <p:cNvPr id="10355" name="Picture 115" descr="\\Study\SharedDocs\Jeopardy Thumbnail.jpg">
              <a:hlinkClick r:id="rId5" action="ppaction://hlinksldjump"/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0" y="3600"/>
              <a:ext cx="816" cy="60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0308" name="Rectangle 68">
              <a:hlinkClick r:id="rId5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0" y="3456"/>
              <a:ext cx="1200" cy="8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05" name="WordArt 65">
              <a:hlinkClick r:id="rId5" action="ppaction://hlinksldjump"/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192" y="3600"/>
              <a:ext cx="864" cy="52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kern="10">
                  <a:ln w="19050">
                    <a:solidFill>
                      <a:srgbClr val="99CCFF"/>
                    </a:solidFill>
                    <a:round/>
                    <a:headEnd/>
                    <a:tailEnd/>
                  </a:ln>
                  <a:solidFill>
                    <a:srgbClr val="0066CC"/>
                  </a:solidFill>
                  <a:effectLst>
                    <a:outerShdw blurRad="63500" dist="38099" dir="2700000" algn="ctr" rotWithShape="0">
                      <a:srgbClr val="990000">
                        <a:alpha val="74998"/>
                      </a:srgbClr>
                    </a:outerShdw>
                  </a:effectLst>
                  <a:latin typeface="Impact"/>
                  <a:ea typeface="Impact"/>
                  <a:cs typeface="Impact"/>
                </a:rPr>
                <a:t>Back to</a:t>
              </a:r>
            </a:p>
            <a:p>
              <a:pPr algn="ctr"/>
              <a:r>
                <a:rPr lang="en-US" sz="3600" kern="10">
                  <a:ln w="19050">
                    <a:solidFill>
                      <a:srgbClr val="99CCFF"/>
                    </a:solidFill>
                    <a:round/>
                    <a:headEnd/>
                    <a:tailEnd/>
                  </a:ln>
                  <a:solidFill>
                    <a:srgbClr val="0066CC"/>
                  </a:solidFill>
                  <a:effectLst>
                    <a:outerShdw blurRad="63500" dist="38099" dir="2700000" algn="ctr" rotWithShape="0">
                      <a:srgbClr val="990000">
                        <a:alpha val="74998"/>
                      </a:srgbClr>
                    </a:outerShdw>
                  </a:effectLst>
                  <a:latin typeface="Impact"/>
                  <a:ea typeface="Impact"/>
                  <a:cs typeface="Impact"/>
                </a:rPr>
                <a:t>Gameboard</a:t>
              </a:r>
            </a:p>
          </p:txBody>
        </p:sp>
      </p:grpSp>
      <p:graphicFrame>
        <p:nvGraphicFramePr>
          <p:cNvPr id="10359" name="Object 119"/>
          <p:cNvGraphicFramePr>
            <a:graphicFrameLocks noChangeAspect="1"/>
          </p:cNvGraphicFramePr>
          <p:nvPr/>
        </p:nvGraphicFramePr>
        <p:xfrm>
          <a:off x="1752600" y="1644650"/>
          <a:ext cx="5562600" cy="3617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60" name="Equation" r:id="rId7" imgW="1054080" imgH="685800" progId="Equation.DSMT4">
                  <p:embed/>
                </p:oleObj>
              </mc:Choice>
              <mc:Fallback>
                <p:oleObj name="Equation" r:id="rId7" imgW="1054080" imgH="685800" progId="Equation.DSMT4">
                  <p:embed/>
                  <p:pic>
                    <p:nvPicPr>
                      <p:cNvPr id="0" name="Object 1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1644650"/>
                        <a:ext cx="5562600" cy="3617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08" name="Rectangle 24"/>
          <p:cNvSpPr>
            <a:spLocks noChangeArrowheads="1"/>
          </p:cNvSpPr>
          <p:nvPr/>
        </p:nvSpPr>
        <p:spPr bwMode="auto">
          <a:xfrm>
            <a:off x="2895600" y="1524000"/>
            <a:ext cx="5638800" cy="41148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 algn="ctr"/>
            <a:endParaRPr lang="en-US" sz="4000"/>
          </a:p>
        </p:txBody>
      </p:sp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1371600" y="1143000"/>
            <a:ext cx="6172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16393" name="Rectangle 9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-152400"/>
            <a:ext cx="2438400" cy="152400"/>
          </a:xfrm>
        </p:spPr>
        <p:txBody>
          <a:bodyPr/>
          <a:lstStyle/>
          <a:p>
            <a:pPr algn="l"/>
            <a:r>
              <a:rPr lang="en-US" sz="1200">
                <a:solidFill>
                  <a:srgbClr val="FFFFFF"/>
                </a:solidFill>
              </a:rPr>
              <a:t>Category 1 – 10 Point Answer</a:t>
            </a:r>
          </a:p>
        </p:txBody>
      </p:sp>
      <p:sp>
        <p:nvSpPr>
          <p:cNvPr id="16394" name="Text Box 10"/>
          <p:cNvSpPr txBox="1">
            <a:spLocks noChangeArrowheads="1"/>
          </p:cNvSpPr>
          <p:nvPr/>
        </p:nvSpPr>
        <p:spPr bwMode="auto">
          <a:xfrm>
            <a:off x="7497763" y="0"/>
            <a:ext cx="12001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4000"/>
              <a:t>$100</a:t>
            </a:r>
          </a:p>
        </p:txBody>
      </p:sp>
      <p:grpSp>
        <p:nvGrpSpPr>
          <p:cNvPr id="16418" name="Group 34"/>
          <p:cNvGrpSpPr>
            <a:grpSpLocks/>
          </p:cNvGrpSpPr>
          <p:nvPr/>
        </p:nvGrpSpPr>
        <p:grpSpPr bwMode="auto">
          <a:xfrm>
            <a:off x="0" y="5638800"/>
            <a:ext cx="1600200" cy="1219200"/>
            <a:chOff x="3168" y="3552"/>
            <a:chExt cx="1008" cy="768"/>
          </a:xfrm>
        </p:grpSpPr>
        <p:pic>
          <p:nvPicPr>
            <p:cNvPr id="16417" name="Picture 33" descr="\\Study\SharedDocs\Jeopardy Thumb Problem.jpg">
              <a:hlinkClick r:id="" action="ppaction://hlinkshowjump?jump=previousslide"/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12" y="3648"/>
              <a:ext cx="816" cy="59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6404" name="WordArt 20">
              <a:hlinkClick r:id="" action="ppaction://hlinkshowjump?jump=previousslide"/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3360" y="3696"/>
              <a:ext cx="708" cy="48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kern="10">
                  <a:ln w="19050">
                    <a:solidFill>
                      <a:srgbClr val="99CCFF"/>
                    </a:solidFill>
                    <a:round/>
                    <a:headEnd/>
                    <a:tailEnd/>
                  </a:ln>
                  <a:solidFill>
                    <a:srgbClr val="0066CC"/>
                  </a:solidFill>
                  <a:effectLst>
                    <a:outerShdw blurRad="63500" dist="38099" dir="2700000" algn="ctr" rotWithShape="0">
                      <a:srgbClr val="990000">
                        <a:alpha val="74998"/>
                      </a:srgbClr>
                    </a:outerShdw>
                  </a:effectLst>
                  <a:latin typeface="Impact"/>
                  <a:ea typeface="Impact"/>
                  <a:cs typeface="Impact"/>
                </a:rPr>
                <a:t>Back to</a:t>
              </a:r>
            </a:p>
            <a:p>
              <a:pPr algn="ctr"/>
              <a:r>
                <a:rPr lang="en-US" sz="3600" kern="10">
                  <a:ln w="19050">
                    <a:solidFill>
                      <a:srgbClr val="99CCFF"/>
                    </a:solidFill>
                    <a:round/>
                    <a:headEnd/>
                    <a:tailEnd/>
                  </a:ln>
                  <a:solidFill>
                    <a:srgbClr val="0066CC"/>
                  </a:solidFill>
                  <a:effectLst>
                    <a:outerShdw blurRad="63500" dist="38099" dir="2700000" algn="ctr" rotWithShape="0">
                      <a:srgbClr val="990000">
                        <a:alpha val="74998"/>
                      </a:srgbClr>
                    </a:outerShdw>
                  </a:effectLst>
                  <a:latin typeface="Impact"/>
                  <a:ea typeface="Impact"/>
                  <a:cs typeface="Impact"/>
                </a:rPr>
                <a:t>Problem</a:t>
              </a:r>
            </a:p>
          </p:txBody>
        </p:sp>
        <p:sp>
          <p:nvSpPr>
            <p:cNvPr id="16405" name="Rectangle 21">
              <a:hlinkClick r:id="" action="ppaction://hlinkshowjump?jump=previousslide"/>
            </p:cNvPr>
            <p:cNvSpPr>
              <a:spLocks noChangeArrowheads="1"/>
            </p:cNvSpPr>
            <p:nvPr/>
          </p:nvSpPr>
          <p:spPr bwMode="auto">
            <a:xfrm>
              <a:off x="3168" y="3552"/>
              <a:ext cx="1008" cy="7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6413" name="Group 29"/>
          <p:cNvGrpSpPr>
            <a:grpSpLocks/>
          </p:cNvGrpSpPr>
          <p:nvPr/>
        </p:nvGrpSpPr>
        <p:grpSpPr bwMode="auto">
          <a:xfrm>
            <a:off x="7239000" y="5638800"/>
            <a:ext cx="1905000" cy="1371600"/>
            <a:chOff x="0" y="3456"/>
            <a:chExt cx="1200" cy="864"/>
          </a:xfrm>
        </p:grpSpPr>
        <p:pic>
          <p:nvPicPr>
            <p:cNvPr id="16414" name="Picture 30" descr="\\Study\SharedDocs\Jeopardy Thumbnail.jpg">
              <a:hlinkClick r:id="rId5" action="ppaction://hlinksldjump"/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0" y="3600"/>
              <a:ext cx="816" cy="60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6415" name="Rectangle 31">
              <a:hlinkClick r:id="rId5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0" y="3456"/>
              <a:ext cx="1200" cy="8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16" name="WordArt 32">
              <a:hlinkClick r:id="rId5" action="ppaction://hlinksldjump"/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192" y="3600"/>
              <a:ext cx="864" cy="52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kern="10">
                  <a:ln w="19050">
                    <a:solidFill>
                      <a:srgbClr val="99CCFF"/>
                    </a:solidFill>
                    <a:round/>
                    <a:headEnd/>
                    <a:tailEnd/>
                  </a:ln>
                  <a:solidFill>
                    <a:srgbClr val="0066CC"/>
                  </a:solidFill>
                  <a:effectLst>
                    <a:outerShdw blurRad="63500" dist="38099" dir="2700000" algn="ctr" rotWithShape="0">
                      <a:srgbClr val="990000">
                        <a:alpha val="74998"/>
                      </a:srgbClr>
                    </a:outerShdw>
                  </a:effectLst>
                  <a:latin typeface="Impact"/>
                  <a:ea typeface="Impact"/>
                  <a:cs typeface="Impact"/>
                </a:rPr>
                <a:t>Back to</a:t>
              </a:r>
            </a:p>
            <a:p>
              <a:pPr algn="ctr"/>
              <a:r>
                <a:rPr lang="en-US" sz="3600" kern="10">
                  <a:ln w="19050">
                    <a:solidFill>
                      <a:srgbClr val="99CCFF"/>
                    </a:solidFill>
                    <a:round/>
                    <a:headEnd/>
                    <a:tailEnd/>
                  </a:ln>
                  <a:solidFill>
                    <a:srgbClr val="0066CC"/>
                  </a:solidFill>
                  <a:effectLst>
                    <a:outerShdw blurRad="63500" dist="38099" dir="2700000" algn="ctr" rotWithShape="0">
                      <a:srgbClr val="990000">
                        <a:alpha val="74998"/>
                      </a:srgbClr>
                    </a:outerShdw>
                  </a:effectLst>
                  <a:latin typeface="Impact"/>
                  <a:ea typeface="Impact"/>
                  <a:cs typeface="Impact"/>
                </a:rPr>
                <a:t>Gameboard</a:t>
              </a:r>
            </a:p>
          </p:txBody>
        </p:sp>
      </p:grpSp>
      <p:graphicFrame>
        <p:nvGraphicFramePr>
          <p:cNvPr id="16420" name="Object 36"/>
          <p:cNvGraphicFramePr>
            <a:graphicFrameLocks noChangeAspect="1"/>
          </p:cNvGraphicFramePr>
          <p:nvPr/>
        </p:nvGraphicFramePr>
        <p:xfrm>
          <a:off x="228600" y="2667000"/>
          <a:ext cx="2514600" cy="1635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23" name="Equation" r:id="rId7" imgW="1054080" imgH="685800" progId="Equation.DSMT4">
                  <p:embed/>
                </p:oleObj>
              </mc:Choice>
              <mc:Fallback>
                <p:oleObj name="Equation" r:id="rId7" imgW="1054080" imgH="685800" progId="Equation.DSMT4">
                  <p:embed/>
                  <p:pic>
                    <p:nvPicPr>
                      <p:cNvPr id="0" name="Object 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2667000"/>
                        <a:ext cx="2514600" cy="1635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422" name="Object 38"/>
          <p:cNvGraphicFramePr>
            <a:graphicFrameLocks noChangeAspect="1"/>
          </p:cNvGraphicFramePr>
          <p:nvPr/>
        </p:nvGraphicFramePr>
        <p:xfrm>
          <a:off x="3124200" y="2901950"/>
          <a:ext cx="5105400" cy="831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24" name="Equation" r:id="rId9" imgW="1409400" imgH="203040" progId="Equation.DSMT4">
                  <p:embed/>
                </p:oleObj>
              </mc:Choice>
              <mc:Fallback>
                <p:oleObj name="Equation" r:id="rId9" imgW="1409400" imgH="203040" progId="Equation.DSMT4">
                  <p:embed/>
                  <p:pic>
                    <p:nvPicPr>
                      <p:cNvPr id="0" name="Object 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2901950"/>
                        <a:ext cx="5105400" cy="831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72" name="Rectangle 20"/>
          <p:cNvSpPr>
            <a:spLocks noChangeArrowheads="1"/>
          </p:cNvSpPr>
          <p:nvPr/>
        </p:nvSpPr>
        <p:spPr bwMode="auto">
          <a:xfrm>
            <a:off x="685800" y="1524000"/>
            <a:ext cx="7848600" cy="3962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4000"/>
              <a:t>What is the derivative of</a:t>
            </a:r>
          </a:p>
          <a:p>
            <a:pPr algn="ctr"/>
            <a:r>
              <a:rPr lang="en-US" sz="4000"/>
              <a:t>				     ?</a:t>
            </a:r>
          </a:p>
        </p:txBody>
      </p:sp>
      <p:sp>
        <p:nvSpPr>
          <p:cNvPr id="23566" name="Rectangle 14"/>
          <p:cNvSpPr>
            <a:spLocks noGrp="1" noChangeArrowheads="1"/>
          </p:cNvSpPr>
          <p:nvPr>
            <p:ph type="title"/>
          </p:nvPr>
        </p:nvSpPr>
        <p:spPr>
          <a:xfrm>
            <a:off x="0" y="-228600"/>
            <a:ext cx="3048000" cy="228600"/>
          </a:xfrm>
        </p:spPr>
        <p:txBody>
          <a:bodyPr/>
          <a:lstStyle/>
          <a:p>
            <a:pPr algn="l"/>
            <a:r>
              <a:rPr lang="en-US" sz="1200">
                <a:solidFill>
                  <a:srgbClr val="FFFFFF"/>
                </a:solidFill>
              </a:rPr>
              <a:t>Trig Deriv. – 20 Point Question</a:t>
            </a:r>
          </a:p>
        </p:txBody>
      </p:sp>
      <p:pic>
        <p:nvPicPr>
          <p:cNvPr id="23569" name="Picture 17" descr="C:\Documents and Settings\Admin\Application Data\Microsoft\Media Catalog\Downloaded Clips\cl45\j0172629.gif">
            <a:hlinkClick r:id="" action="ppaction://hlinkshowjump?jump=nextslide"/>
          </p:cNvPr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0" y="5791200"/>
            <a:ext cx="990600" cy="841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575" name="WordArt 23">
            <a:hlinkClick r:id="" action="ppaction://hlinkshowjump?jump=nextslide"/>
          </p:cNvPr>
          <p:cNvSpPr>
            <a:spLocks noChangeArrowheads="1" noChangeShapeType="1" noTextEdit="1"/>
          </p:cNvSpPr>
          <p:nvPr/>
        </p:nvSpPr>
        <p:spPr bwMode="auto">
          <a:xfrm>
            <a:off x="7848600" y="5943600"/>
            <a:ext cx="112395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blurRad="63500" dist="38099" dir="2700000" algn="ctr" rotWithShape="0">
                    <a:srgbClr val="990000">
                      <a:alpha val="74998"/>
                    </a:srgbClr>
                  </a:outerShdw>
                </a:effectLst>
                <a:latin typeface="Impact"/>
                <a:ea typeface="Impact"/>
                <a:cs typeface="Impact"/>
              </a:rPr>
              <a:t>Answer</a:t>
            </a:r>
          </a:p>
        </p:txBody>
      </p:sp>
      <p:sp>
        <p:nvSpPr>
          <p:cNvPr id="23576" name="Rectangle 24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7543800" y="5638800"/>
            <a:ext cx="1600200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77" name="Rectangle 25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0" y="5638800"/>
            <a:ext cx="1828800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3583" name="Group 31"/>
          <p:cNvGrpSpPr>
            <a:grpSpLocks/>
          </p:cNvGrpSpPr>
          <p:nvPr/>
        </p:nvGrpSpPr>
        <p:grpSpPr bwMode="auto">
          <a:xfrm>
            <a:off x="0" y="5480050"/>
            <a:ext cx="1905000" cy="1371600"/>
            <a:chOff x="0" y="3456"/>
            <a:chExt cx="1200" cy="864"/>
          </a:xfrm>
        </p:grpSpPr>
        <p:pic>
          <p:nvPicPr>
            <p:cNvPr id="23584" name="Picture 32" descr="\\Study\SharedDocs\Jeopardy Thumbnail.jpg">
              <a:hlinkClick r:id="rId6" action="ppaction://hlinksldjump"/>
            </p:cNvPr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0" y="3600"/>
              <a:ext cx="816" cy="60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3585" name="Rectangle 33">
              <a:hlinkClick r:id="rId6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0" y="3456"/>
              <a:ext cx="1200" cy="8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86" name="WordArt 34">
              <a:hlinkClick r:id="rId6" action="ppaction://hlinksldjump"/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192" y="3600"/>
              <a:ext cx="864" cy="52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kern="10">
                  <a:ln w="19050">
                    <a:solidFill>
                      <a:srgbClr val="99CCFF"/>
                    </a:solidFill>
                    <a:round/>
                    <a:headEnd/>
                    <a:tailEnd/>
                  </a:ln>
                  <a:solidFill>
                    <a:srgbClr val="0066CC"/>
                  </a:solidFill>
                  <a:effectLst>
                    <a:outerShdw blurRad="63500" dist="38099" dir="2700000" algn="ctr" rotWithShape="0">
                      <a:srgbClr val="990000">
                        <a:alpha val="74998"/>
                      </a:srgbClr>
                    </a:outerShdw>
                  </a:effectLst>
                  <a:latin typeface="Impact"/>
                  <a:ea typeface="Impact"/>
                  <a:cs typeface="Impact"/>
                </a:rPr>
                <a:t>Back to</a:t>
              </a:r>
            </a:p>
            <a:p>
              <a:pPr algn="ctr"/>
              <a:r>
                <a:rPr lang="en-US" sz="3600" kern="10">
                  <a:ln w="19050">
                    <a:solidFill>
                      <a:srgbClr val="99CCFF"/>
                    </a:solidFill>
                    <a:round/>
                    <a:headEnd/>
                    <a:tailEnd/>
                  </a:ln>
                  <a:solidFill>
                    <a:srgbClr val="0066CC"/>
                  </a:solidFill>
                  <a:effectLst>
                    <a:outerShdw blurRad="63500" dist="38099" dir="2700000" algn="ctr" rotWithShape="0">
                      <a:srgbClr val="990000">
                        <a:alpha val="74998"/>
                      </a:srgbClr>
                    </a:outerShdw>
                  </a:effectLst>
                  <a:latin typeface="Impact"/>
                  <a:ea typeface="Impact"/>
                  <a:cs typeface="Impact"/>
                </a:rPr>
                <a:t>Gameboard</a:t>
              </a:r>
            </a:p>
          </p:txBody>
        </p:sp>
      </p:grpSp>
      <p:sp>
        <p:nvSpPr>
          <p:cNvPr id="23589" name="Text Box 37"/>
          <p:cNvSpPr txBox="1">
            <a:spLocks noChangeArrowheads="1"/>
          </p:cNvSpPr>
          <p:nvPr/>
        </p:nvSpPr>
        <p:spPr bwMode="auto">
          <a:xfrm>
            <a:off x="3479800" y="0"/>
            <a:ext cx="221615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8000"/>
              <a:t>$200</a:t>
            </a:r>
          </a:p>
        </p:txBody>
      </p:sp>
      <p:graphicFrame>
        <p:nvGraphicFramePr>
          <p:cNvPr id="23593" name="Object 41"/>
          <p:cNvGraphicFramePr>
            <a:graphicFrameLocks noChangeAspect="1"/>
          </p:cNvGraphicFramePr>
          <p:nvPr/>
        </p:nvGraphicFramePr>
        <p:xfrm>
          <a:off x="1905000" y="3505200"/>
          <a:ext cx="4724400" cy="714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94" name="Equation" r:id="rId8" imgW="1346040" imgH="203040" progId="Equation.DSMT4">
                  <p:embed/>
                </p:oleObj>
              </mc:Choice>
              <mc:Fallback>
                <p:oleObj name="Equation" r:id="rId8" imgW="1346040" imgH="203040" progId="Equation.DSMT4">
                  <p:embed/>
                  <p:pic>
                    <p:nvPicPr>
                      <p:cNvPr id="0" name="Object 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3505200"/>
                        <a:ext cx="4724400" cy="714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3" name="Rectangle 1047"/>
          <p:cNvSpPr>
            <a:spLocks noChangeArrowheads="1"/>
          </p:cNvSpPr>
          <p:nvPr/>
        </p:nvSpPr>
        <p:spPr bwMode="auto">
          <a:xfrm>
            <a:off x="2743200" y="1295400"/>
            <a:ext cx="6019800" cy="434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 algn="ctr"/>
            <a:endParaRPr lang="en-US" sz="4000"/>
          </a:p>
        </p:txBody>
      </p:sp>
      <p:sp>
        <p:nvSpPr>
          <p:cNvPr id="102405" name="Text Box 1029"/>
          <p:cNvSpPr txBox="1">
            <a:spLocks noChangeArrowheads="1"/>
          </p:cNvSpPr>
          <p:nvPr/>
        </p:nvSpPr>
        <p:spPr bwMode="auto">
          <a:xfrm>
            <a:off x="7497763" y="0"/>
            <a:ext cx="12001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4000"/>
              <a:t>$200</a:t>
            </a:r>
          </a:p>
        </p:txBody>
      </p:sp>
      <p:sp>
        <p:nvSpPr>
          <p:cNvPr id="102406" name="Rectangle 1030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-304800"/>
            <a:ext cx="3429000" cy="304800"/>
          </a:xfrm>
        </p:spPr>
        <p:txBody>
          <a:bodyPr/>
          <a:lstStyle/>
          <a:p>
            <a:pPr algn="l"/>
            <a:r>
              <a:rPr lang="en-US" sz="1200">
                <a:solidFill>
                  <a:srgbClr val="FFFFFF"/>
                </a:solidFill>
              </a:rPr>
              <a:t>Category 1 – 20 Point Answer</a:t>
            </a:r>
          </a:p>
        </p:txBody>
      </p:sp>
      <p:grpSp>
        <p:nvGrpSpPr>
          <p:cNvPr id="102431" name="Group 1055"/>
          <p:cNvGrpSpPr>
            <a:grpSpLocks/>
          </p:cNvGrpSpPr>
          <p:nvPr/>
        </p:nvGrpSpPr>
        <p:grpSpPr bwMode="auto">
          <a:xfrm>
            <a:off x="0" y="5486400"/>
            <a:ext cx="1600200" cy="1219200"/>
            <a:chOff x="3168" y="3552"/>
            <a:chExt cx="1008" cy="768"/>
          </a:xfrm>
        </p:grpSpPr>
        <p:pic>
          <p:nvPicPr>
            <p:cNvPr id="102432" name="Picture 1056" descr="\\Study\SharedDocs\Jeopardy Thumb Problem.jpg">
              <a:hlinkClick r:id="" action="ppaction://hlinkshowjump?jump=previousslide"/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12" y="3648"/>
              <a:ext cx="816" cy="59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02433" name="WordArt 1057">
              <a:hlinkClick r:id="" action="ppaction://hlinkshowjump?jump=previousslide"/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3360" y="3696"/>
              <a:ext cx="708" cy="48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kern="10">
                  <a:ln w="19050">
                    <a:solidFill>
                      <a:srgbClr val="99CCFF"/>
                    </a:solidFill>
                    <a:round/>
                    <a:headEnd/>
                    <a:tailEnd/>
                  </a:ln>
                  <a:solidFill>
                    <a:srgbClr val="0066CC"/>
                  </a:solidFill>
                  <a:effectLst>
                    <a:outerShdw blurRad="63500" dist="38099" dir="2700000" algn="ctr" rotWithShape="0">
                      <a:srgbClr val="990000">
                        <a:alpha val="74998"/>
                      </a:srgbClr>
                    </a:outerShdw>
                  </a:effectLst>
                  <a:latin typeface="Impact"/>
                  <a:ea typeface="Impact"/>
                  <a:cs typeface="Impact"/>
                </a:rPr>
                <a:t>Back to</a:t>
              </a:r>
            </a:p>
            <a:p>
              <a:pPr algn="ctr"/>
              <a:r>
                <a:rPr lang="en-US" sz="3600" kern="10">
                  <a:ln w="19050">
                    <a:solidFill>
                      <a:srgbClr val="99CCFF"/>
                    </a:solidFill>
                    <a:round/>
                    <a:headEnd/>
                    <a:tailEnd/>
                  </a:ln>
                  <a:solidFill>
                    <a:srgbClr val="0066CC"/>
                  </a:solidFill>
                  <a:effectLst>
                    <a:outerShdw blurRad="63500" dist="38099" dir="2700000" algn="ctr" rotWithShape="0">
                      <a:srgbClr val="990000">
                        <a:alpha val="74998"/>
                      </a:srgbClr>
                    </a:outerShdw>
                  </a:effectLst>
                  <a:latin typeface="Impact"/>
                  <a:ea typeface="Impact"/>
                  <a:cs typeface="Impact"/>
                </a:rPr>
                <a:t>Problem</a:t>
              </a:r>
            </a:p>
          </p:txBody>
        </p:sp>
        <p:sp>
          <p:nvSpPr>
            <p:cNvPr id="102434" name="Rectangle 1058">
              <a:hlinkClick r:id="" action="ppaction://hlinkshowjump?jump=previousslide"/>
            </p:cNvPr>
            <p:cNvSpPr>
              <a:spLocks noChangeArrowheads="1"/>
            </p:cNvSpPr>
            <p:nvPr/>
          </p:nvSpPr>
          <p:spPr bwMode="auto">
            <a:xfrm>
              <a:off x="3168" y="3552"/>
              <a:ext cx="1008" cy="7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02435" name="Group 1059"/>
          <p:cNvGrpSpPr>
            <a:grpSpLocks/>
          </p:cNvGrpSpPr>
          <p:nvPr/>
        </p:nvGrpSpPr>
        <p:grpSpPr bwMode="auto">
          <a:xfrm>
            <a:off x="7239000" y="5486400"/>
            <a:ext cx="1905000" cy="1371600"/>
            <a:chOff x="0" y="3456"/>
            <a:chExt cx="1200" cy="864"/>
          </a:xfrm>
        </p:grpSpPr>
        <p:pic>
          <p:nvPicPr>
            <p:cNvPr id="102436" name="Picture 1060" descr="\\Study\SharedDocs\Jeopardy Thumbnail.jpg">
              <a:hlinkClick r:id="rId5" action="ppaction://hlinksldjump"/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0" y="3600"/>
              <a:ext cx="816" cy="60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02437" name="Rectangle 1061">
              <a:hlinkClick r:id="rId5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0" y="3456"/>
              <a:ext cx="1200" cy="8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438" name="WordArt 1062">
              <a:hlinkClick r:id="rId5" action="ppaction://hlinksldjump"/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192" y="3600"/>
              <a:ext cx="864" cy="52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kern="10">
                  <a:ln w="19050">
                    <a:solidFill>
                      <a:srgbClr val="99CCFF"/>
                    </a:solidFill>
                    <a:round/>
                    <a:headEnd/>
                    <a:tailEnd/>
                  </a:ln>
                  <a:solidFill>
                    <a:srgbClr val="0066CC"/>
                  </a:solidFill>
                  <a:effectLst>
                    <a:outerShdw blurRad="63500" dist="38099" dir="2700000" algn="ctr" rotWithShape="0">
                      <a:srgbClr val="990000">
                        <a:alpha val="74998"/>
                      </a:srgbClr>
                    </a:outerShdw>
                  </a:effectLst>
                  <a:latin typeface="Impact"/>
                  <a:ea typeface="Impact"/>
                  <a:cs typeface="Impact"/>
                </a:rPr>
                <a:t>Back to</a:t>
              </a:r>
            </a:p>
            <a:p>
              <a:pPr algn="ctr"/>
              <a:r>
                <a:rPr lang="en-US" sz="3600" kern="10">
                  <a:ln w="19050">
                    <a:solidFill>
                      <a:srgbClr val="99CCFF"/>
                    </a:solidFill>
                    <a:round/>
                    <a:headEnd/>
                    <a:tailEnd/>
                  </a:ln>
                  <a:solidFill>
                    <a:srgbClr val="0066CC"/>
                  </a:solidFill>
                  <a:effectLst>
                    <a:outerShdw blurRad="63500" dist="38099" dir="2700000" algn="ctr" rotWithShape="0">
                      <a:srgbClr val="990000">
                        <a:alpha val="74998"/>
                      </a:srgbClr>
                    </a:outerShdw>
                  </a:effectLst>
                  <a:latin typeface="Impact"/>
                  <a:ea typeface="Impact"/>
                  <a:cs typeface="Impact"/>
                </a:rPr>
                <a:t>Gameboard</a:t>
              </a:r>
            </a:p>
          </p:txBody>
        </p:sp>
      </p:grpSp>
      <p:sp>
        <p:nvSpPr>
          <p:cNvPr id="102439" name="Rectangle 1063"/>
          <p:cNvSpPr>
            <a:spLocks noChangeArrowheads="1"/>
          </p:cNvSpPr>
          <p:nvPr/>
        </p:nvSpPr>
        <p:spPr bwMode="auto">
          <a:xfrm>
            <a:off x="304800" y="2743200"/>
            <a:ext cx="2209800" cy="173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What is the derivative of</a:t>
            </a:r>
          </a:p>
          <a:p>
            <a:pPr>
              <a:spcBef>
                <a:spcPct val="50000"/>
              </a:spcBef>
            </a:pPr>
            <a:r>
              <a:rPr lang="en-US"/>
              <a:t>				     </a:t>
            </a:r>
          </a:p>
        </p:txBody>
      </p:sp>
      <p:graphicFrame>
        <p:nvGraphicFramePr>
          <p:cNvPr id="102440" name="Object 1064"/>
          <p:cNvGraphicFramePr>
            <a:graphicFrameLocks noChangeAspect="1"/>
          </p:cNvGraphicFramePr>
          <p:nvPr/>
        </p:nvGraphicFramePr>
        <p:xfrm>
          <a:off x="381000" y="3581400"/>
          <a:ext cx="2209800" cy="334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42" name="Equation" r:id="rId7" imgW="1346040" imgH="203040" progId="Equation.DSMT4">
                  <p:embed/>
                </p:oleObj>
              </mc:Choice>
              <mc:Fallback>
                <p:oleObj name="Equation" r:id="rId7" imgW="1346040" imgH="203040" progId="Equation.DSMT4">
                  <p:embed/>
                  <p:pic>
                    <p:nvPicPr>
                      <p:cNvPr id="0" name="Object 106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3581400"/>
                        <a:ext cx="2209800" cy="334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41" name="Object 1065"/>
          <p:cNvGraphicFramePr>
            <a:graphicFrameLocks noChangeAspect="1"/>
          </p:cNvGraphicFramePr>
          <p:nvPr/>
        </p:nvGraphicFramePr>
        <p:xfrm>
          <a:off x="2743200" y="3048000"/>
          <a:ext cx="5943600" cy="598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43" name="Equation" r:id="rId9" imgW="2019240" imgH="203040" progId="Equation.DSMT4">
                  <p:embed/>
                </p:oleObj>
              </mc:Choice>
              <mc:Fallback>
                <p:oleObj name="Equation" r:id="rId9" imgW="2019240" imgH="203040" progId="Equation.DSMT4">
                  <p:embed/>
                  <p:pic>
                    <p:nvPicPr>
                      <p:cNvPr id="0" name="Object 106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3048000"/>
                        <a:ext cx="5943600" cy="598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21" name="Rectangle 45"/>
          <p:cNvSpPr>
            <a:spLocks noChangeArrowheads="1"/>
          </p:cNvSpPr>
          <p:nvPr/>
        </p:nvSpPr>
        <p:spPr bwMode="auto">
          <a:xfrm>
            <a:off x="685800" y="1524000"/>
            <a:ext cx="7848600" cy="3962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spcBef>
                <a:spcPct val="50000"/>
              </a:spcBef>
            </a:pPr>
            <a:r>
              <a:rPr lang="en-US" sz="3600"/>
              <a:t>A particle is at                               </a:t>
            </a:r>
          </a:p>
          <a:p>
            <a:pPr algn="ctr">
              <a:spcBef>
                <a:spcPct val="50000"/>
              </a:spcBef>
            </a:pPr>
            <a:r>
              <a:rPr lang="en-US" sz="3600"/>
              <a:t>for any time, t&gt;0 seconds.  </a:t>
            </a:r>
          </a:p>
          <a:p>
            <a:pPr algn="ctr">
              <a:spcBef>
                <a:spcPct val="50000"/>
              </a:spcBef>
            </a:pPr>
            <a:r>
              <a:rPr lang="en-US" sz="3600"/>
              <a:t>What is its velocity at </a:t>
            </a:r>
          </a:p>
          <a:p>
            <a:pPr algn="ctr">
              <a:spcBef>
                <a:spcPct val="50000"/>
              </a:spcBef>
            </a:pPr>
            <a:r>
              <a:rPr lang="en-US" sz="3600"/>
              <a:t>t = </a:t>
            </a:r>
            <a:r>
              <a:rPr lang="en-US" sz="3600">
                <a:sym typeface="Symbol" charset="0"/>
              </a:rPr>
              <a:t>/2?  (NO CALCULATOR)</a:t>
            </a:r>
            <a:endParaRPr lang="en-US" sz="3600"/>
          </a:p>
          <a:p>
            <a:pPr algn="ctr"/>
            <a:endParaRPr lang="en-US" sz="4000"/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228600"/>
            <a:ext cx="3124200" cy="228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</a:extLst>
        </p:spPr>
        <p:txBody>
          <a:bodyPr/>
          <a:lstStyle/>
          <a:p>
            <a:pPr algn="l"/>
            <a:r>
              <a:rPr lang="en-US" sz="1200">
                <a:solidFill>
                  <a:srgbClr val="FFFFFF"/>
                </a:solidFill>
              </a:rPr>
              <a:t>Trig Deriv. – 30 Point Question</a:t>
            </a:r>
          </a:p>
        </p:txBody>
      </p:sp>
      <p:sp>
        <p:nvSpPr>
          <p:cNvPr id="24610" name="Text Box 34"/>
          <p:cNvSpPr txBox="1">
            <a:spLocks noChangeArrowheads="1"/>
          </p:cNvSpPr>
          <p:nvPr/>
        </p:nvSpPr>
        <p:spPr bwMode="auto">
          <a:xfrm>
            <a:off x="5257800" y="2667000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24611" name="Text Box 35"/>
          <p:cNvSpPr txBox="1">
            <a:spLocks noChangeArrowheads="1"/>
          </p:cNvSpPr>
          <p:nvPr/>
        </p:nvSpPr>
        <p:spPr bwMode="auto">
          <a:xfrm>
            <a:off x="1905000" y="2514600"/>
            <a:ext cx="5181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pic>
        <p:nvPicPr>
          <p:cNvPr id="24617" name="Picture 41" descr="C:\Documents and Settings\Admin\Application Data\Microsoft\Media Catalog\Downloaded Clips\cl45\j0172629.gif">
            <a:hlinkClick r:id="" action="ppaction://hlinkshowjump?jump=nextslide"/>
          </p:cNvPr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0" y="5791200"/>
            <a:ext cx="990600" cy="841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623" name="WordArt 47">
            <a:hlinkClick r:id="" action="ppaction://hlinkshowjump?jump=nextslide"/>
          </p:cNvPr>
          <p:cNvSpPr>
            <a:spLocks noChangeArrowheads="1" noChangeShapeType="1" noTextEdit="1"/>
          </p:cNvSpPr>
          <p:nvPr/>
        </p:nvSpPr>
        <p:spPr bwMode="auto">
          <a:xfrm>
            <a:off x="7848600" y="5943600"/>
            <a:ext cx="112395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blurRad="63500" dist="38099" dir="2700000" algn="ctr" rotWithShape="0">
                    <a:srgbClr val="990000">
                      <a:alpha val="74998"/>
                    </a:srgbClr>
                  </a:outerShdw>
                </a:effectLst>
                <a:latin typeface="Impact"/>
                <a:ea typeface="Impact"/>
                <a:cs typeface="Impact"/>
              </a:rPr>
              <a:t>Answer</a:t>
            </a:r>
          </a:p>
        </p:txBody>
      </p:sp>
      <p:sp>
        <p:nvSpPr>
          <p:cNvPr id="24624" name="Rectangle 48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7543800" y="5638800"/>
            <a:ext cx="1600200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4631" name="Group 55"/>
          <p:cNvGrpSpPr>
            <a:grpSpLocks/>
          </p:cNvGrpSpPr>
          <p:nvPr/>
        </p:nvGrpSpPr>
        <p:grpSpPr bwMode="auto">
          <a:xfrm>
            <a:off x="0" y="5480050"/>
            <a:ext cx="1905000" cy="1371600"/>
            <a:chOff x="0" y="3456"/>
            <a:chExt cx="1200" cy="864"/>
          </a:xfrm>
        </p:grpSpPr>
        <p:pic>
          <p:nvPicPr>
            <p:cNvPr id="24632" name="Picture 56" descr="\\Study\SharedDocs\Jeopardy Thumbnail.jpg">
              <a:hlinkClick r:id="rId6" action="ppaction://hlinksldjump"/>
            </p:cNvPr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0" y="3600"/>
              <a:ext cx="816" cy="60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4633" name="Rectangle 57">
              <a:hlinkClick r:id="rId6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0" y="3456"/>
              <a:ext cx="1200" cy="8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34" name="WordArt 58">
              <a:hlinkClick r:id="rId6" action="ppaction://hlinksldjump"/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192" y="3600"/>
              <a:ext cx="864" cy="52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kern="10">
                  <a:ln w="19050">
                    <a:solidFill>
                      <a:srgbClr val="99CCFF"/>
                    </a:solidFill>
                    <a:round/>
                    <a:headEnd/>
                    <a:tailEnd/>
                  </a:ln>
                  <a:solidFill>
                    <a:srgbClr val="0066CC"/>
                  </a:solidFill>
                  <a:effectLst>
                    <a:outerShdw blurRad="63500" dist="38099" dir="2700000" algn="ctr" rotWithShape="0">
                      <a:srgbClr val="990000">
                        <a:alpha val="74998"/>
                      </a:srgbClr>
                    </a:outerShdw>
                  </a:effectLst>
                  <a:latin typeface="Impact"/>
                  <a:ea typeface="Impact"/>
                  <a:cs typeface="Impact"/>
                </a:rPr>
                <a:t>Back to</a:t>
              </a:r>
            </a:p>
            <a:p>
              <a:pPr algn="ctr"/>
              <a:r>
                <a:rPr lang="en-US" sz="3600" kern="10">
                  <a:ln w="19050">
                    <a:solidFill>
                      <a:srgbClr val="99CCFF"/>
                    </a:solidFill>
                    <a:round/>
                    <a:headEnd/>
                    <a:tailEnd/>
                  </a:ln>
                  <a:solidFill>
                    <a:srgbClr val="0066CC"/>
                  </a:solidFill>
                  <a:effectLst>
                    <a:outerShdw blurRad="63500" dist="38099" dir="2700000" algn="ctr" rotWithShape="0">
                      <a:srgbClr val="990000">
                        <a:alpha val="74998"/>
                      </a:srgbClr>
                    </a:outerShdw>
                  </a:effectLst>
                  <a:latin typeface="Impact"/>
                  <a:ea typeface="Impact"/>
                  <a:cs typeface="Impact"/>
                </a:rPr>
                <a:t>Gameboard</a:t>
              </a:r>
            </a:p>
          </p:txBody>
        </p:sp>
      </p:grpSp>
      <p:sp>
        <p:nvSpPr>
          <p:cNvPr id="24637" name="Text Box 61"/>
          <p:cNvSpPr txBox="1">
            <a:spLocks noChangeArrowheads="1"/>
          </p:cNvSpPr>
          <p:nvPr/>
        </p:nvSpPr>
        <p:spPr bwMode="auto">
          <a:xfrm>
            <a:off x="3479800" y="0"/>
            <a:ext cx="221615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8000"/>
              <a:t>$300</a:t>
            </a:r>
          </a:p>
        </p:txBody>
      </p:sp>
      <p:graphicFrame>
        <p:nvGraphicFramePr>
          <p:cNvPr id="24638" name="Object 62"/>
          <p:cNvGraphicFramePr>
            <a:graphicFrameLocks noChangeAspect="1"/>
          </p:cNvGraphicFramePr>
          <p:nvPr/>
        </p:nvGraphicFramePr>
        <p:xfrm>
          <a:off x="0" y="0"/>
          <a:ext cx="914400" cy="19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43" name="Equation" r:id="rId8" imgW="914400" imgH="198720" progId="Equation.DSMT4">
                  <p:embed/>
                </p:oleObj>
              </mc:Choice>
              <mc:Fallback>
                <p:oleObj name="Equation" r:id="rId8" imgW="914400" imgH="198720" progId="Equation.DSMT4">
                  <p:embed/>
                  <p:pic>
                    <p:nvPicPr>
                      <p:cNvPr id="0" name="Object 6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" cy="198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639" name="Object 63"/>
          <p:cNvGraphicFramePr>
            <a:graphicFrameLocks noChangeAspect="1"/>
          </p:cNvGraphicFramePr>
          <p:nvPr/>
        </p:nvGraphicFramePr>
        <p:xfrm>
          <a:off x="4648200" y="1524000"/>
          <a:ext cx="2209800" cy="1122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44" name="Equation" r:id="rId10" imgW="774360" imgH="393480" progId="Equation.DSMT4">
                  <p:embed/>
                </p:oleObj>
              </mc:Choice>
              <mc:Fallback>
                <p:oleObj name="Equation" r:id="rId10" imgW="774360" imgH="393480" progId="Equation.DSMT4">
                  <p:embed/>
                  <p:pic>
                    <p:nvPicPr>
                      <p:cNvPr id="0" name="Object 6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8200" y="1524000"/>
                        <a:ext cx="2209800" cy="1122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4640" name="Group 64"/>
          <p:cNvGrpSpPr>
            <a:grpSpLocks/>
          </p:cNvGrpSpPr>
          <p:nvPr/>
        </p:nvGrpSpPr>
        <p:grpSpPr bwMode="auto">
          <a:xfrm>
            <a:off x="2819400" y="4419600"/>
            <a:ext cx="4181475" cy="2233613"/>
            <a:chOff x="864" y="2736"/>
            <a:chExt cx="2634" cy="1407"/>
          </a:xfrm>
        </p:grpSpPr>
        <p:pic>
          <p:nvPicPr>
            <p:cNvPr id="24641" name="Picture 65" descr="star"/>
            <p:cNvPicPr>
              <a:picLocks noChangeAspect="1" noChangeArrowheads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44" y="2736"/>
              <a:ext cx="1500" cy="140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4642" name="WordArt 66"/>
            <p:cNvSpPr>
              <a:spLocks noChangeArrowheads="1" noChangeShapeType="1" noTextEdit="1"/>
            </p:cNvSpPr>
            <p:nvPr/>
          </p:nvSpPr>
          <p:spPr bwMode="auto">
            <a:xfrm>
              <a:off x="864" y="3168"/>
              <a:ext cx="2634" cy="64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kern="10">
                  <a:ln w="12700">
                    <a:solidFill>
                      <a:srgbClr val="EAEAEA"/>
                    </a:solidFill>
                    <a:round/>
                    <a:headEnd/>
                    <a:tailEnd/>
                  </a:ln>
                  <a:gradFill rotWithShape="0">
                    <a:gsLst>
                      <a:gs pos="0">
                        <a:srgbClr val="A603AB"/>
                      </a:gs>
                      <a:gs pos="12000">
                        <a:srgbClr val="E81766"/>
                      </a:gs>
                      <a:gs pos="27000">
                        <a:srgbClr val="EE3F17"/>
                      </a:gs>
                      <a:gs pos="48000">
                        <a:srgbClr val="FFFF00"/>
                      </a:gs>
                      <a:gs pos="64999">
                        <a:srgbClr val="1A8D48"/>
                      </a:gs>
                      <a:gs pos="78999">
                        <a:srgbClr val="0819FB"/>
                      </a:gs>
                      <a:gs pos="100000">
                        <a:srgbClr val="A603AB"/>
                      </a:gs>
                    </a:gsLst>
                    <a:lin ang="0" scaled="1"/>
                  </a:gradFill>
                  <a:effectLst>
                    <a:outerShdw blurRad="63500" dist="38099" dir="2700000" sy="50000" kx="2115830" algn="bl" rotWithShape="0">
                      <a:srgbClr val="C0C0C0">
                        <a:alpha val="74998"/>
                      </a:srgbClr>
                    </a:outerShdw>
                  </a:effectLst>
                  <a:latin typeface="Arial Black"/>
                  <a:ea typeface="Arial Black"/>
                  <a:cs typeface="Arial Black"/>
                </a:rPr>
                <a:t>DAILY DOUBLE</a:t>
              </a:r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46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46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SN00665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65" name="Rectangle 2065"/>
          <p:cNvSpPr>
            <a:spLocks noChangeArrowheads="1"/>
          </p:cNvSpPr>
          <p:nvPr/>
        </p:nvSpPr>
        <p:spPr bwMode="auto">
          <a:xfrm>
            <a:off x="2819400" y="1524000"/>
            <a:ext cx="5715000" cy="3962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 algn="ctr"/>
            <a:endParaRPr lang="en-US" sz="4000"/>
          </a:p>
        </p:txBody>
      </p:sp>
      <p:sp>
        <p:nvSpPr>
          <p:cNvPr id="104454" name="Rectangle 2054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-228600"/>
            <a:ext cx="2362200" cy="228600"/>
          </a:xfrm>
        </p:spPr>
        <p:txBody>
          <a:bodyPr/>
          <a:lstStyle/>
          <a:p>
            <a:pPr algn="l"/>
            <a:r>
              <a:rPr lang="en-US" sz="1200">
                <a:solidFill>
                  <a:srgbClr val="FFFFFF"/>
                </a:solidFill>
              </a:rPr>
              <a:t>Category 1 – 30 Point Answer</a:t>
            </a:r>
          </a:p>
        </p:txBody>
      </p:sp>
      <p:sp>
        <p:nvSpPr>
          <p:cNvPr id="104455" name="Text Box 2055"/>
          <p:cNvSpPr txBox="1">
            <a:spLocks noChangeArrowheads="1"/>
          </p:cNvSpPr>
          <p:nvPr/>
        </p:nvSpPr>
        <p:spPr bwMode="auto">
          <a:xfrm>
            <a:off x="7497763" y="0"/>
            <a:ext cx="12001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4000"/>
              <a:t>$300</a:t>
            </a:r>
          </a:p>
        </p:txBody>
      </p:sp>
      <p:grpSp>
        <p:nvGrpSpPr>
          <p:cNvPr id="104480" name="Group 2080"/>
          <p:cNvGrpSpPr>
            <a:grpSpLocks/>
          </p:cNvGrpSpPr>
          <p:nvPr/>
        </p:nvGrpSpPr>
        <p:grpSpPr bwMode="auto">
          <a:xfrm>
            <a:off x="0" y="5486400"/>
            <a:ext cx="1600200" cy="1219200"/>
            <a:chOff x="3168" y="3552"/>
            <a:chExt cx="1008" cy="768"/>
          </a:xfrm>
        </p:grpSpPr>
        <p:pic>
          <p:nvPicPr>
            <p:cNvPr id="104481" name="Picture 2081" descr="\\Study\SharedDocs\Jeopardy Thumb Problem.jpg">
              <a:hlinkClick r:id="" action="ppaction://hlinkshowjump?jump=previousslide"/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12" y="3648"/>
              <a:ext cx="816" cy="59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04482" name="WordArt 2082">
              <a:hlinkClick r:id="" action="ppaction://hlinkshowjump?jump=previousslide"/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3360" y="3696"/>
              <a:ext cx="708" cy="48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kern="10">
                  <a:ln w="19050">
                    <a:solidFill>
                      <a:srgbClr val="99CCFF"/>
                    </a:solidFill>
                    <a:round/>
                    <a:headEnd/>
                    <a:tailEnd/>
                  </a:ln>
                  <a:solidFill>
                    <a:srgbClr val="0066CC"/>
                  </a:solidFill>
                  <a:effectLst>
                    <a:outerShdw blurRad="63500" dist="38099" dir="2700000" algn="ctr" rotWithShape="0">
                      <a:srgbClr val="990000">
                        <a:alpha val="74998"/>
                      </a:srgbClr>
                    </a:outerShdw>
                  </a:effectLst>
                  <a:latin typeface="Impact"/>
                  <a:ea typeface="Impact"/>
                  <a:cs typeface="Impact"/>
                </a:rPr>
                <a:t>Back to</a:t>
              </a:r>
            </a:p>
            <a:p>
              <a:pPr algn="ctr"/>
              <a:r>
                <a:rPr lang="en-US" sz="3600" kern="10">
                  <a:ln w="19050">
                    <a:solidFill>
                      <a:srgbClr val="99CCFF"/>
                    </a:solidFill>
                    <a:round/>
                    <a:headEnd/>
                    <a:tailEnd/>
                  </a:ln>
                  <a:solidFill>
                    <a:srgbClr val="0066CC"/>
                  </a:solidFill>
                  <a:effectLst>
                    <a:outerShdw blurRad="63500" dist="38099" dir="2700000" algn="ctr" rotWithShape="0">
                      <a:srgbClr val="990000">
                        <a:alpha val="74998"/>
                      </a:srgbClr>
                    </a:outerShdw>
                  </a:effectLst>
                  <a:latin typeface="Impact"/>
                  <a:ea typeface="Impact"/>
                  <a:cs typeface="Impact"/>
                </a:rPr>
                <a:t>Problem</a:t>
              </a:r>
            </a:p>
          </p:txBody>
        </p:sp>
        <p:sp>
          <p:nvSpPr>
            <p:cNvPr id="104483" name="Rectangle 2083">
              <a:hlinkClick r:id="" action="ppaction://hlinkshowjump?jump=previousslide"/>
            </p:cNvPr>
            <p:cNvSpPr>
              <a:spLocks noChangeArrowheads="1"/>
            </p:cNvSpPr>
            <p:nvPr/>
          </p:nvSpPr>
          <p:spPr bwMode="auto">
            <a:xfrm>
              <a:off x="3168" y="3552"/>
              <a:ext cx="1008" cy="7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04484" name="Group 2084"/>
          <p:cNvGrpSpPr>
            <a:grpSpLocks/>
          </p:cNvGrpSpPr>
          <p:nvPr/>
        </p:nvGrpSpPr>
        <p:grpSpPr bwMode="auto">
          <a:xfrm>
            <a:off x="7239000" y="5486400"/>
            <a:ext cx="1905000" cy="1371600"/>
            <a:chOff x="0" y="3456"/>
            <a:chExt cx="1200" cy="864"/>
          </a:xfrm>
        </p:grpSpPr>
        <p:pic>
          <p:nvPicPr>
            <p:cNvPr id="104485" name="Picture 2085" descr="\\Study\SharedDocs\Jeopardy Thumbnail.jpg">
              <a:hlinkClick r:id="rId5" action="ppaction://hlinksldjump"/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0" y="3600"/>
              <a:ext cx="816" cy="60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04486" name="Rectangle 2086">
              <a:hlinkClick r:id="rId5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0" y="3456"/>
              <a:ext cx="1200" cy="8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487" name="WordArt 2087">
              <a:hlinkClick r:id="rId5" action="ppaction://hlinksldjump"/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192" y="3600"/>
              <a:ext cx="864" cy="52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kern="10">
                  <a:ln w="19050">
                    <a:solidFill>
                      <a:srgbClr val="99CCFF"/>
                    </a:solidFill>
                    <a:round/>
                    <a:headEnd/>
                    <a:tailEnd/>
                  </a:ln>
                  <a:solidFill>
                    <a:srgbClr val="0066CC"/>
                  </a:solidFill>
                  <a:effectLst>
                    <a:outerShdw blurRad="63500" dist="38099" dir="2700000" algn="ctr" rotWithShape="0">
                      <a:srgbClr val="990000">
                        <a:alpha val="74998"/>
                      </a:srgbClr>
                    </a:outerShdw>
                  </a:effectLst>
                  <a:latin typeface="Impact"/>
                  <a:ea typeface="Impact"/>
                  <a:cs typeface="Impact"/>
                </a:rPr>
                <a:t>Back to</a:t>
              </a:r>
            </a:p>
            <a:p>
              <a:pPr algn="ctr"/>
              <a:r>
                <a:rPr lang="en-US" sz="3600" kern="10">
                  <a:ln w="19050">
                    <a:solidFill>
                      <a:srgbClr val="99CCFF"/>
                    </a:solidFill>
                    <a:round/>
                    <a:headEnd/>
                    <a:tailEnd/>
                  </a:ln>
                  <a:solidFill>
                    <a:srgbClr val="0066CC"/>
                  </a:solidFill>
                  <a:effectLst>
                    <a:outerShdw blurRad="63500" dist="38099" dir="2700000" algn="ctr" rotWithShape="0">
                      <a:srgbClr val="990000">
                        <a:alpha val="74998"/>
                      </a:srgbClr>
                    </a:outerShdw>
                  </a:effectLst>
                  <a:latin typeface="Impact"/>
                  <a:ea typeface="Impact"/>
                  <a:cs typeface="Impact"/>
                </a:rPr>
                <a:t>Gameboard</a:t>
              </a:r>
            </a:p>
          </p:txBody>
        </p:sp>
      </p:grpSp>
      <p:sp>
        <p:nvSpPr>
          <p:cNvPr id="104488" name="Rectangle 2088"/>
          <p:cNvSpPr>
            <a:spLocks noChangeArrowheads="1"/>
          </p:cNvSpPr>
          <p:nvPr/>
        </p:nvSpPr>
        <p:spPr bwMode="auto">
          <a:xfrm>
            <a:off x="0" y="2133600"/>
            <a:ext cx="2895600" cy="2282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A particle is at </a:t>
            </a:r>
          </a:p>
          <a:p>
            <a:pPr>
              <a:spcBef>
                <a:spcPct val="50000"/>
              </a:spcBef>
            </a:pPr>
            <a:endParaRPr lang="en-US"/>
          </a:p>
          <a:p>
            <a:pPr>
              <a:spcBef>
                <a:spcPct val="50000"/>
              </a:spcBef>
            </a:pPr>
            <a:r>
              <a:rPr lang="en-US"/>
              <a:t>for any time, t&gt;0 seconds.  What is its velocity at t = </a:t>
            </a:r>
            <a:r>
              <a:rPr lang="en-US">
                <a:sym typeface="Symbol" charset="0"/>
              </a:rPr>
              <a:t>/2?  </a:t>
            </a:r>
          </a:p>
        </p:txBody>
      </p:sp>
      <p:graphicFrame>
        <p:nvGraphicFramePr>
          <p:cNvPr id="104489" name="Object 2089"/>
          <p:cNvGraphicFramePr>
            <a:graphicFrameLocks noChangeAspect="1"/>
          </p:cNvGraphicFramePr>
          <p:nvPr/>
        </p:nvGraphicFramePr>
        <p:xfrm>
          <a:off x="457200" y="2590800"/>
          <a:ext cx="1524000" cy="774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491" name="Equation" r:id="rId7" imgW="774360" imgH="393480" progId="Equation.DSMT4">
                  <p:embed/>
                </p:oleObj>
              </mc:Choice>
              <mc:Fallback>
                <p:oleObj name="Equation" r:id="rId7" imgW="774360" imgH="393480" progId="Equation.DSMT4">
                  <p:embed/>
                  <p:pic>
                    <p:nvPicPr>
                      <p:cNvPr id="0" name="Object 208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2590800"/>
                        <a:ext cx="1524000" cy="774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4490" name="Object 2090"/>
          <p:cNvGraphicFramePr>
            <a:graphicFrameLocks noChangeAspect="1"/>
          </p:cNvGraphicFramePr>
          <p:nvPr/>
        </p:nvGraphicFramePr>
        <p:xfrm>
          <a:off x="3124200" y="1965325"/>
          <a:ext cx="5105400" cy="2932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492" name="Equation" r:id="rId9" imgW="685800" imgH="393480" progId="Equation.DSMT4">
                  <p:embed/>
                </p:oleObj>
              </mc:Choice>
              <mc:Fallback>
                <p:oleObj name="Equation" r:id="rId9" imgW="685800" imgH="393480" progId="Equation.DSMT4">
                  <p:embed/>
                  <p:pic>
                    <p:nvPicPr>
                      <p:cNvPr id="0" name="Object 209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1965325"/>
                        <a:ext cx="5105400" cy="2932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35" name="Rectangle 35"/>
          <p:cNvSpPr>
            <a:spLocks noChangeArrowheads="1"/>
          </p:cNvSpPr>
          <p:nvPr/>
        </p:nvSpPr>
        <p:spPr bwMode="auto">
          <a:xfrm>
            <a:off x="990600" y="1447800"/>
            <a:ext cx="7848600" cy="3962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4000"/>
          </a:p>
          <a:p>
            <a:pPr algn="ctr"/>
            <a:endParaRPr lang="en-US" sz="4000"/>
          </a:p>
          <a:p>
            <a:pPr algn="ctr"/>
            <a:endParaRPr lang="en-US" sz="4000"/>
          </a:p>
          <a:p>
            <a:pPr algn="ctr"/>
            <a:endParaRPr lang="en-US" sz="4000"/>
          </a:p>
          <a:p>
            <a:pPr algn="ctr"/>
            <a:r>
              <a:rPr lang="en-US" sz="4000"/>
              <a:t>Simplify your answer.</a:t>
            </a:r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304800"/>
            <a:ext cx="3733800" cy="304800"/>
          </a:xfrm>
        </p:spPr>
        <p:txBody>
          <a:bodyPr/>
          <a:lstStyle/>
          <a:p>
            <a:pPr algn="l"/>
            <a:r>
              <a:rPr lang="en-US" sz="1200">
                <a:solidFill>
                  <a:srgbClr val="FFFFFF"/>
                </a:solidFill>
              </a:rPr>
              <a:t>Trig Deriv. – 40 Point Question</a:t>
            </a:r>
          </a:p>
        </p:txBody>
      </p:sp>
      <p:sp>
        <p:nvSpPr>
          <p:cNvPr id="25611" name="Text Box 11"/>
          <p:cNvSpPr txBox="1">
            <a:spLocks noChangeArrowheads="1"/>
          </p:cNvSpPr>
          <p:nvPr/>
        </p:nvSpPr>
        <p:spPr bwMode="auto">
          <a:xfrm>
            <a:off x="1066800" y="4343400"/>
            <a:ext cx="533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.</a:t>
            </a:r>
          </a:p>
        </p:txBody>
      </p:sp>
      <p:sp>
        <p:nvSpPr>
          <p:cNvPr id="25627" name="Text Box 27"/>
          <p:cNvSpPr txBox="1">
            <a:spLocks noChangeArrowheads="1"/>
          </p:cNvSpPr>
          <p:nvPr/>
        </p:nvSpPr>
        <p:spPr bwMode="auto">
          <a:xfrm>
            <a:off x="4098925" y="270827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pic>
        <p:nvPicPr>
          <p:cNvPr id="25632" name="Picture 32" descr="C:\Documents and Settings\Admin\Application Data\Microsoft\Media Catalog\Downloaded Clips\cl45\j0172629.gif">
            <a:hlinkClick r:id="" action="ppaction://hlinkshowjump?jump=nextslide"/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0" y="5791200"/>
            <a:ext cx="990600" cy="841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637" name="WordArt 37">
            <a:hlinkClick r:id="" action="ppaction://hlinkshowjump?jump=nextslide"/>
          </p:cNvPr>
          <p:cNvSpPr>
            <a:spLocks noChangeArrowheads="1" noChangeShapeType="1" noTextEdit="1"/>
          </p:cNvSpPr>
          <p:nvPr/>
        </p:nvSpPr>
        <p:spPr bwMode="auto">
          <a:xfrm>
            <a:off x="7848600" y="5943600"/>
            <a:ext cx="112395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blurRad="63500" dist="38099" dir="2700000" algn="ctr" rotWithShape="0">
                    <a:srgbClr val="990000">
                      <a:alpha val="74998"/>
                    </a:srgbClr>
                  </a:outerShdw>
                </a:effectLst>
                <a:latin typeface="Impact"/>
                <a:ea typeface="Impact"/>
                <a:cs typeface="Impact"/>
              </a:rPr>
              <a:t>Answer</a:t>
            </a:r>
          </a:p>
        </p:txBody>
      </p:sp>
      <p:sp>
        <p:nvSpPr>
          <p:cNvPr id="25638" name="Rectangle 38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7543800" y="5638800"/>
            <a:ext cx="1600200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5645" name="Group 45"/>
          <p:cNvGrpSpPr>
            <a:grpSpLocks/>
          </p:cNvGrpSpPr>
          <p:nvPr/>
        </p:nvGrpSpPr>
        <p:grpSpPr bwMode="auto">
          <a:xfrm>
            <a:off x="0" y="5480050"/>
            <a:ext cx="1905000" cy="1371600"/>
            <a:chOff x="0" y="3456"/>
            <a:chExt cx="1200" cy="864"/>
          </a:xfrm>
        </p:grpSpPr>
        <p:pic>
          <p:nvPicPr>
            <p:cNvPr id="25646" name="Picture 46" descr="\\Study\SharedDocs\Jeopardy Thumbnail.jpg">
              <a:hlinkClick r:id="rId5" action="ppaction://hlinksldjump"/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0" y="3600"/>
              <a:ext cx="816" cy="60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5647" name="Rectangle 47">
              <a:hlinkClick r:id="rId5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0" y="3456"/>
              <a:ext cx="1200" cy="8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48" name="WordArt 48">
              <a:hlinkClick r:id="rId5" action="ppaction://hlinksldjump"/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192" y="3600"/>
              <a:ext cx="864" cy="52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kern="10">
                  <a:ln w="19050">
                    <a:solidFill>
                      <a:srgbClr val="99CCFF"/>
                    </a:solidFill>
                    <a:round/>
                    <a:headEnd/>
                    <a:tailEnd/>
                  </a:ln>
                  <a:solidFill>
                    <a:srgbClr val="0066CC"/>
                  </a:solidFill>
                  <a:effectLst>
                    <a:outerShdw blurRad="63500" dist="38099" dir="2700000" algn="ctr" rotWithShape="0">
                      <a:srgbClr val="990000">
                        <a:alpha val="74998"/>
                      </a:srgbClr>
                    </a:outerShdw>
                  </a:effectLst>
                  <a:latin typeface="Impact"/>
                  <a:ea typeface="Impact"/>
                  <a:cs typeface="Impact"/>
                </a:rPr>
                <a:t>Back to</a:t>
              </a:r>
            </a:p>
            <a:p>
              <a:pPr algn="ctr"/>
              <a:r>
                <a:rPr lang="en-US" sz="3600" kern="10">
                  <a:ln w="19050">
                    <a:solidFill>
                      <a:srgbClr val="99CCFF"/>
                    </a:solidFill>
                    <a:round/>
                    <a:headEnd/>
                    <a:tailEnd/>
                  </a:ln>
                  <a:solidFill>
                    <a:srgbClr val="0066CC"/>
                  </a:solidFill>
                  <a:effectLst>
                    <a:outerShdw blurRad="63500" dist="38099" dir="2700000" algn="ctr" rotWithShape="0">
                      <a:srgbClr val="990000">
                        <a:alpha val="74998"/>
                      </a:srgbClr>
                    </a:outerShdw>
                  </a:effectLst>
                  <a:latin typeface="Impact"/>
                  <a:ea typeface="Impact"/>
                  <a:cs typeface="Impact"/>
                </a:rPr>
                <a:t>Gameboard</a:t>
              </a:r>
            </a:p>
          </p:txBody>
        </p:sp>
      </p:grpSp>
      <p:sp>
        <p:nvSpPr>
          <p:cNvPr id="25651" name="Text Box 51"/>
          <p:cNvSpPr txBox="1">
            <a:spLocks noChangeArrowheads="1"/>
          </p:cNvSpPr>
          <p:nvPr/>
        </p:nvSpPr>
        <p:spPr bwMode="auto">
          <a:xfrm>
            <a:off x="3479800" y="0"/>
            <a:ext cx="221615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8000"/>
              <a:t>$400</a:t>
            </a:r>
          </a:p>
        </p:txBody>
      </p:sp>
      <p:sp>
        <p:nvSpPr>
          <p:cNvPr id="25652" name="Rectangle 52"/>
          <p:cNvSpPr>
            <a:spLocks noChangeArrowheads="1"/>
          </p:cNvSpPr>
          <p:nvPr/>
        </p:nvSpPr>
        <p:spPr bwMode="auto">
          <a:xfrm>
            <a:off x="1676400" y="1752600"/>
            <a:ext cx="5867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3600"/>
          </a:p>
        </p:txBody>
      </p:sp>
      <p:graphicFrame>
        <p:nvGraphicFramePr>
          <p:cNvPr id="25655" name="Object 55"/>
          <p:cNvGraphicFramePr>
            <a:graphicFrameLocks noChangeAspect="1"/>
          </p:cNvGraphicFramePr>
          <p:nvPr/>
        </p:nvGraphicFramePr>
        <p:xfrm>
          <a:off x="1219200" y="1676400"/>
          <a:ext cx="4800600" cy="2441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58" name="Equation" r:id="rId7" imgW="774360" imgH="393480" progId="Equation.DSMT4">
                  <p:embed/>
                </p:oleObj>
              </mc:Choice>
              <mc:Fallback>
                <p:oleObj name="Equation" r:id="rId7" imgW="774360" imgH="393480" progId="Equation.DSMT4">
                  <p:embed/>
                  <p:pic>
                    <p:nvPicPr>
                      <p:cNvPr id="0" name="Object 5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1676400"/>
                        <a:ext cx="4800600" cy="2441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57" name="Object 57"/>
          <p:cNvGraphicFramePr>
            <a:graphicFrameLocks noChangeAspect="1"/>
          </p:cNvGraphicFramePr>
          <p:nvPr/>
        </p:nvGraphicFramePr>
        <p:xfrm>
          <a:off x="6553200" y="2667000"/>
          <a:ext cx="2209800" cy="1139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59" name="Equation" r:id="rId9" imgW="393480" imgH="203040" progId="Equation.DSMT4">
                  <p:embed/>
                </p:oleObj>
              </mc:Choice>
              <mc:Fallback>
                <p:oleObj name="Equation" r:id="rId9" imgW="393480" imgH="203040" progId="Equation.DSMT4">
                  <p:embed/>
                  <p:pic>
                    <p:nvPicPr>
                      <p:cNvPr id="0" name="Object 5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53200" y="2667000"/>
                        <a:ext cx="2209800" cy="1139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519" name="Rectangle 2071"/>
          <p:cNvSpPr>
            <a:spLocks noChangeArrowheads="1"/>
          </p:cNvSpPr>
          <p:nvPr/>
        </p:nvSpPr>
        <p:spPr bwMode="auto">
          <a:xfrm>
            <a:off x="2895600" y="1524000"/>
            <a:ext cx="5638800" cy="41148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 algn="ctr"/>
            <a:endParaRPr lang="en-US" sz="4000"/>
          </a:p>
        </p:txBody>
      </p:sp>
      <p:sp>
        <p:nvSpPr>
          <p:cNvPr id="106498" name="Text Box 2050"/>
          <p:cNvSpPr txBox="1">
            <a:spLocks noChangeArrowheads="1"/>
          </p:cNvSpPr>
          <p:nvPr/>
        </p:nvSpPr>
        <p:spPr bwMode="auto">
          <a:xfrm>
            <a:off x="1371600" y="1143000"/>
            <a:ext cx="6172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106501" name="Rectangle 2053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-228600"/>
            <a:ext cx="2362200" cy="228600"/>
          </a:xfrm>
          <a:noFill/>
        </p:spPr>
        <p:txBody>
          <a:bodyPr/>
          <a:lstStyle/>
          <a:p>
            <a:pPr algn="l"/>
            <a:r>
              <a:rPr lang="en-US" sz="1200">
                <a:solidFill>
                  <a:srgbClr val="FFFFFF"/>
                </a:solidFill>
              </a:rPr>
              <a:t>Category 1 – 40 Point Answer</a:t>
            </a:r>
          </a:p>
        </p:txBody>
      </p:sp>
      <p:sp>
        <p:nvSpPr>
          <p:cNvPr id="106502" name="Text Box 2054"/>
          <p:cNvSpPr txBox="1">
            <a:spLocks noChangeArrowheads="1"/>
          </p:cNvSpPr>
          <p:nvPr/>
        </p:nvSpPr>
        <p:spPr bwMode="auto">
          <a:xfrm>
            <a:off x="7497763" y="0"/>
            <a:ext cx="12001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4000"/>
              <a:t>$400</a:t>
            </a:r>
          </a:p>
        </p:txBody>
      </p:sp>
      <p:grpSp>
        <p:nvGrpSpPr>
          <p:cNvPr id="106526" name="Group 2078"/>
          <p:cNvGrpSpPr>
            <a:grpSpLocks/>
          </p:cNvGrpSpPr>
          <p:nvPr/>
        </p:nvGrpSpPr>
        <p:grpSpPr bwMode="auto">
          <a:xfrm>
            <a:off x="0" y="5486400"/>
            <a:ext cx="1600200" cy="1219200"/>
            <a:chOff x="3168" y="3552"/>
            <a:chExt cx="1008" cy="768"/>
          </a:xfrm>
        </p:grpSpPr>
        <p:pic>
          <p:nvPicPr>
            <p:cNvPr id="106527" name="Picture 2079" descr="\\Study\SharedDocs\Jeopardy Thumb Problem.jpg">
              <a:hlinkClick r:id="" action="ppaction://hlinkshowjump?jump=previousslide"/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12" y="3648"/>
              <a:ext cx="816" cy="59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06528" name="WordArt 2080">
              <a:hlinkClick r:id="" action="ppaction://hlinkshowjump?jump=previousslide"/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3360" y="3696"/>
              <a:ext cx="708" cy="48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kern="10">
                  <a:ln w="19050">
                    <a:solidFill>
                      <a:srgbClr val="99CCFF"/>
                    </a:solidFill>
                    <a:round/>
                    <a:headEnd/>
                    <a:tailEnd/>
                  </a:ln>
                  <a:solidFill>
                    <a:srgbClr val="0066CC"/>
                  </a:solidFill>
                  <a:effectLst>
                    <a:outerShdw blurRad="63500" dist="38099" dir="2700000" algn="ctr" rotWithShape="0">
                      <a:srgbClr val="990000">
                        <a:alpha val="74998"/>
                      </a:srgbClr>
                    </a:outerShdw>
                  </a:effectLst>
                  <a:latin typeface="Impact"/>
                  <a:ea typeface="Impact"/>
                  <a:cs typeface="Impact"/>
                </a:rPr>
                <a:t>Back to</a:t>
              </a:r>
            </a:p>
            <a:p>
              <a:pPr algn="ctr"/>
              <a:r>
                <a:rPr lang="en-US" sz="3600" kern="10">
                  <a:ln w="19050">
                    <a:solidFill>
                      <a:srgbClr val="99CCFF"/>
                    </a:solidFill>
                    <a:round/>
                    <a:headEnd/>
                    <a:tailEnd/>
                  </a:ln>
                  <a:solidFill>
                    <a:srgbClr val="0066CC"/>
                  </a:solidFill>
                  <a:effectLst>
                    <a:outerShdw blurRad="63500" dist="38099" dir="2700000" algn="ctr" rotWithShape="0">
                      <a:srgbClr val="990000">
                        <a:alpha val="74998"/>
                      </a:srgbClr>
                    </a:outerShdw>
                  </a:effectLst>
                  <a:latin typeface="Impact"/>
                  <a:ea typeface="Impact"/>
                  <a:cs typeface="Impact"/>
                </a:rPr>
                <a:t>Problem</a:t>
              </a:r>
            </a:p>
          </p:txBody>
        </p:sp>
        <p:sp>
          <p:nvSpPr>
            <p:cNvPr id="106529" name="Rectangle 2081">
              <a:hlinkClick r:id="" action="ppaction://hlinkshowjump?jump=previousslide"/>
            </p:cNvPr>
            <p:cNvSpPr>
              <a:spLocks noChangeArrowheads="1"/>
            </p:cNvSpPr>
            <p:nvPr/>
          </p:nvSpPr>
          <p:spPr bwMode="auto">
            <a:xfrm>
              <a:off x="3168" y="3552"/>
              <a:ext cx="1008" cy="7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06530" name="Group 2082"/>
          <p:cNvGrpSpPr>
            <a:grpSpLocks/>
          </p:cNvGrpSpPr>
          <p:nvPr/>
        </p:nvGrpSpPr>
        <p:grpSpPr bwMode="auto">
          <a:xfrm>
            <a:off x="7239000" y="5486400"/>
            <a:ext cx="1905000" cy="1371600"/>
            <a:chOff x="0" y="3456"/>
            <a:chExt cx="1200" cy="864"/>
          </a:xfrm>
        </p:grpSpPr>
        <p:pic>
          <p:nvPicPr>
            <p:cNvPr id="106531" name="Picture 2083" descr="\\Study\SharedDocs\Jeopardy Thumbnail.jpg">
              <a:hlinkClick r:id="rId5" action="ppaction://hlinksldjump"/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0" y="3600"/>
              <a:ext cx="816" cy="60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06532" name="Rectangle 2084">
              <a:hlinkClick r:id="rId5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0" y="3456"/>
              <a:ext cx="1200" cy="8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533" name="WordArt 2085">
              <a:hlinkClick r:id="rId5" action="ppaction://hlinksldjump"/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192" y="3600"/>
              <a:ext cx="864" cy="52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kern="10">
                  <a:ln w="19050">
                    <a:solidFill>
                      <a:srgbClr val="99CCFF"/>
                    </a:solidFill>
                    <a:round/>
                    <a:headEnd/>
                    <a:tailEnd/>
                  </a:ln>
                  <a:solidFill>
                    <a:srgbClr val="0066CC"/>
                  </a:solidFill>
                  <a:effectLst>
                    <a:outerShdw blurRad="63500" dist="38099" dir="2700000" algn="ctr" rotWithShape="0">
                      <a:srgbClr val="990000">
                        <a:alpha val="74998"/>
                      </a:srgbClr>
                    </a:outerShdw>
                  </a:effectLst>
                  <a:latin typeface="Impact"/>
                  <a:ea typeface="Impact"/>
                  <a:cs typeface="Impact"/>
                </a:rPr>
                <a:t>Back to</a:t>
              </a:r>
            </a:p>
            <a:p>
              <a:pPr algn="ctr"/>
              <a:r>
                <a:rPr lang="en-US" sz="3600" kern="10">
                  <a:ln w="19050">
                    <a:solidFill>
                      <a:srgbClr val="99CCFF"/>
                    </a:solidFill>
                    <a:round/>
                    <a:headEnd/>
                    <a:tailEnd/>
                  </a:ln>
                  <a:solidFill>
                    <a:srgbClr val="0066CC"/>
                  </a:solidFill>
                  <a:effectLst>
                    <a:outerShdw blurRad="63500" dist="38099" dir="2700000" algn="ctr" rotWithShape="0">
                      <a:srgbClr val="990000">
                        <a:alpha val="74998"/>
                      </a:srgbClr>
                    </a:outerShdw>
                  </a:effectLst>
                  <a:latin typeface="Impact"/>
                  <a:ea typeface="Impact"/>
                  <a:cs typeface="Impact"/>
                </a:rPr>
                <a:t>Gameboard</a:t>
              </a:r>
            </a:p>
          </p:txBody>
        </p:sp>
      </p:grpSp>
      <p:sp>
        <p:nvSpPr>
          <p:cNvPr id="106534" name="Rectangle 2086"/>
          <p:cNvSpPr>
            <a:spLocks noChangeArrowheads="1"/>
          </p:cNvSpPr>
          <p:nvPr/>
        </p:nvSpPr>
        <p:spPr bwMode="auto">
          <a:xfrm>
            <a:off x="152400" y="2286000"/>
            <a:ext cx="304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sym typeface="Symbol" charset="0"/>
            </a:endParaRPr>
          </a:p>
        </p:txBody>
      </p:sp>
      <p:graphicFrame>
        <p:nvGraphicFramePr>
          <p:cNvPr id="106537" name="Object 2089"/>
          <p:cNvGraphicFramePr>
            <a:graphicFrameLocks noChangeAspect="1"/>
          </p:cNvGraphicFramePr>
          <p:nvPr/>
        </p:nvGraphicFramePr>
        <p:xfrm>
          <a:off x="893763" y="3200400"/>
          <a:ext cx="1639887" cy="1139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540" name="Equation" r:id="rId7" imgW="291960" imgH="203040" progId="Equation.DSMT4">
                  <p:embed/>
                </p:oleObj>
              </mc:Choice>
              <mc:Fallback>
                <p:oleObj name="Equation" r:id="rId7" imgW="291960" imgH="203040" progId="Equation.DSMT4">
                  <p:embed/>
                  <p:pic>
                    <p:nvPicPr>
                      <p:cNvPr id="0" name="Object 208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3763" y="3200400"/>
                        <a:ext cx="1639887" cy="1139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6538" name="Object 2090"/>
          <p:cNvGraphicFramePr>
            <a:graphicFrameLocks noChangeAspect="1"/>
          </p:cNvGraphicFramePr>
          <p:nvPr/>
        </p:nvGraphicFramePr>
        <p:xfrm>
          <a:off x="685800" y="1905000"/>
          <a:ext cx="1828800" cy="930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541" name="Equation" r:id="rId9" imgW="774360" imgH="393480" progId="Equation.DSMT4">
                  <p:embed/>
                </p:oleObj>
              </mc:Choice>
              <mc:Fallback>
                <p:oleObj name="Equation" r:id="rId9" imgW="774360" imgH="393480" progId="Equation.DSMT4">
                  <p:embed/>
                  <p:pic>
                    <p:nvPicPr>
                      <p:cNvPr id="0" name="Object 209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1905000"/>
                        <a:ext cx="1828800" cy="930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6539" name="Object 2091"/>
          <p:cNvGraphicFramePr>
            <a:graphicFrameLocks noChangeAspect="1"/>
          </p:cNvGraphicFramePr>
          <p:nvPr/>
        </p:nvGraphicFramePr>
        <p:xfrm>
          <a:off x="2971800" y="3048000"/>
          <a:ext cx="5257800" cy="1416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542" name="Equation" r:id="rId11" imgW="1460160" imgH="393480" progId="Equation.DSMT4">
                  <p:embed/>
                </p:oleObj>
              </mc:Choice>
              <mc:Fallback>
                <p:oleObj name="Equation" r:id="rId11" imgW="1460160" imgH="393480" progId="Equation.DSMT4">
                  <p:embed/>
                  <p:pic>
                    <p:nvPicPr>
                      <p:cNvPr id="0" name="Object 209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3048000"/>
                        <a:ext cx="5257800" cy="1416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71" name="Rectangle 47"/>
          <p:cNvSpPr>
            <a:spLocks noChangeArrowheads="1"/>
          </p:cNvSpPr>
          <p:nvPr/>
        </p:nvSpPr>
        <p:spPr bwMode="auto">
          <a:xfrm>
            <a:off x="685800" y="1524000"/>
            <a:ext cx="7848600" cy="3962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4000"/>
              <a:t>If             </a:t>
            </a:r>
          </a:p>
          <a:p>
            <a:pPr algn="ctr"/>
            <a:r>
              <a:rPr lang="en-US" sz="4000"/>
              <a:t>find the equation of the normal</a:t>
            </a:r>
          </a:p>
          <a:p>
            <a:pPr algn="ctr"/>
            <a:r>
              <a:rPr lang="en-US" sz="4000"/>
              <a:t>line to this curve at the point</a:t>
            </a:r>
          </a:p>
          <a:p>
            <a:pPr algn="ctr"/>
            <a:r>
              <a:rPr lang="en-US" sz="4000"/>
              <a:t>x=</a:t>
            </a:r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228600"/>
            <a:ext cx="3352800" cy="228600"/>
          </a:xfrm>
          <a:noFill/>
        </p:spPr>
        <p:txBody>
          <a:bodyPr/>
          <a:lstStyle/>
          <a:p>
            <a:pPr algn="l"/>
            <a:r>
              <a:rPr lang="en-US" sz="1200">
                <a:solidFill>
                  <a:srgbClr val="FFFFFF"/>
                </a:solidFill>
              </a:rPr>
              <a:t>Trig Deriv. – 50 Point Question</a:t>
            </a:r>
          </a:p>
        </p:txBody>
      </p:sp>
      <p:pic>
        <p:nvPicPr>
          <p:cNvPr id="26668" name="Picture 44" descr="C:\Documents and Settings\Admin\Application Data\Microsoft\Media Catalog\Downloaded Clips\cl45\j0172629.gif">
            <a:hlinkClick r:id="" action="ppaction://hlinkshowjump?jump=nextslide"/>
          </p:cNvPr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0" y="5791200"/>
            <a:ext cx="990600" cy="841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673" name="WordArt 49">
            <a:hlinkClick r:id="" action="ppaction://hlinkshowjump?jump=nextslide"/>
          </p:cNvPr>
          <p:cNvSpPr>
            <a:spLocks noChangeArrowheads="1" noChangeShapeType="1" noTextEdit="1"/>
          </p:cNvSpPr>
          <p:nvPr/>
        </p:nvSpPr>
        <p:spPr bwMode="auto">
          <a:xfrm>
            <a:off x="7848600" y="5943600"/>
            <a:ext cx="112395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blurRad="63500" dist="38099" dir="2700000" algn="ctr" rotWithShape="0">
                    <a:srgbClr val="990000">
                      <a:alpha val="74998"/>
                    </a:srgbClr>
                  </a:outerShdw>
                </a:effectLst>
                <a:latin typeface="Impact"/>
                <a:ea typeface="Impact"/>
                <a:cs typeface="Impact"/>
              </a:rPr>
              <a:t>Answer</a:t>
            </a:r>
          </a:p>
        </p:txBody>
      </p:sp>
      <p:sp>
        <p:nvSpPr>
          <p:cNvPr id="26674" name="Rectangle 50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7543800" y="5638800"/>
            <a:ext cx="1600200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6681" name="Group 57"/>
          <p:cNvGrpSpPr>
            <a:grpSpLocks/>
          </p:cNvGrpSpPr>
          <p:nvPr/>
        </p:nvGrpSpPr>
        <p:grpSpPr bwMode="auto">
          <a:xfrm>
            <a:off x="0" y="5480050"/>
            <a:ext cx="1905000" cy="1371600"/>
            <a:chOff x="0" y="3456"/>
            <a:chExt cx="1200" cy="864"/>
          </a:xfrm>
        </p:grpSpPr>
        <p:pic>
          <p:nvPicPr>
            <p:cNvPr id="26682" name="Picture 58" descr="\\Study\SharedDocs\Jeopardy Thumbnail.jpg">
              <a:hlinkClick r:id="rId6" action="ppaction://hlinksldjump"/>
            </p:cNvPr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0" y="3600"/>
              <a:ext cx="816" cy="60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6683" name="Rectangle 59">
              <a:hlinkClick r:id="rId6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0" y="3456"/>
              <a:ext cx="1200" cy="8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84" name="WordArt 60">
              <a:hlinkClick r:id="rId6" action="ppaction://hlinksldjump"/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192" y="3600"/>
              <a:ext cx="864" cy="52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kern="10">
                  <a:ln w="19050">
                    <a:solidFill>
                      <a:srgbClr val="99CCFF"/>
                    </a:solidFill>
                    <a:round/>
                    <a:headEnd/>
                    <a:tailEnd/>
                  </a:ln>
                  <a:solidFill>
                    <a:srgbClr val="0066CC"/>
                  </a:solidFill>
                  <a:effectLst>
                    <a:outerShdw blurRad="63500" dist="38099" dir="2700000" algn="ctr" rotWithShape="0">
                      <a:srgbClr val="990000">
                        <a:alpha val="74998"/>
                      </a:srgbClr>
                    </a:outerShdw>
                  </a:effectLst>
                  <a:latin typeface="Impact"/>
                  <a:ea typeface="Impact"/>
                  <a:cs typeface="Impact"/>
                </a:rPr>
                <a:t>Back to</a:t>
              </a:r>
            </a:p>
            <a:p>
              <a:pPr algn="ctr"/>
              <a:r>
                <a:rPr lang="en-US" sz="3600" kern="10">
                  <a:ln w="19050">
                    <a:solidFill>
                      <a:srgbClr val="99CCFF"/>
                    </a:solidFill>
                    <a:round/>
                    <a:headEnd/>
                    <a:tailEnd/>
                  </a:ln>
                  <a:solidFill>
                    <a:srgbClr val="0066CC"/>
                  </a:solidFill>
                  <a:effectLst>
                    <a:outerShdw blurRad="63500" dist="38099" dir="2700000" algn="ctr" rotWithShape="0">
                      <a:srgbClr val="990000">
                        <a:alpha val="74998"/>
                      </a:srgbClr>
                    </a:outerShdw>
                  </a:effectLst>
                  <a:latin typeface="Impact"/>
                  <a:ea typeface="Impact"/>
                  <a:cs typeface="Impact"/>
                </a:rPr>
                <a:t>Gameboard</a:t>
              </a:r>
            </a:p>
          </p:txBody>
        </p:sp>
      </p:grpSp>
      <p:sp>
        <p:nvSpPr>
          <p:cNvPr id="26687" name="Text Box 63"/>
          <p:cNvSpPr txBox="1">
            <a:spLocks noChangeArrowheads="1"/>
          </p:cNvSpPr>
          <p:nvPr/>
        </p:nvSpPr>
        <p:spPr bwMode="auto">
          <a:xfrm>
            <a:off x="3479800" y="0"/>
            <a:ext cx="221615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8000"/>
              <a:t>$500</a:t>
            </a:r>
          </a:p>
        </p:txBody>
      </p:sp>
      <p:graphicFrame>
        <p:nvGraphicFramePr>
          <p:cNvPr id="26688" name="Object 64"/>
          <p:cNvGraphicFramePr>
            <a:graphicFrameLocks noChangeAspect="1"/>
          </p:cNvGraphicFramePr>
          <p:nvPr/>
        </p:nvGraphicFramePr>
        <p:xfrm>
          <a:off x="4191000" y="2286000"/>
          <a:ext cx="2362200" cy="650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93" name="Equation" r:id="rId8" imgW="736560" imgH="203040" progId="Equation.DSMT4">
                  <p:embed/>
                </p:oleObj>
              </mc:Choice>
              <mc:Fallback>
                <p:oleObj name="Equation" r:id="rId8" imgW="736560" imgH="203040" progId="Equation.DSMT4">
                  <p:embed/>
                  <p:pic>
                    <p:nvPicPr>
                      <p:cNvPr id="0" name="Object 6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1000" y="2286000"/>
                        <a:ext cx="2362200" cy="650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89" name="Object 65"/>
          <p:cNvGraphicFramePr>
            <a:graphicFrameLocks noChangeAspect="1"/>
          </p:cNvGraphicFramePr>
          <p:nvPr/>
        </p:nvGraphicFramePr>
        <p:xfrm>
          <a:off x="5029200" y="4191000"/>
          <a:ext cx="350838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94" name="Equation" r:id="rId10" imgW="164880" imgH="393480" progId="Equation.DSMT4">
                  <p:embed/>
                </p:oleObj>
              </mc:Choice>
              <mc:Fallback>
                <p:oleObj name="Equation" r:id="rId10" imgW="164880" imgH="393480" progId="Equation.DSMT4">
                  <p:embed/>
                  <p:pic>
                    <p:nvPicPr>
                      <p:cNvPr id="0" name="Object 6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29200" y="4191000"/>
                        <a:ext cx="350838" cy="83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6690" name="Group 66"/>
          <p:cNvGrpSpPr>
            <a:grpSpLocks/>
          </p:cNvGrpSpPr>
          <p:nvPr/>
        </p:nvGrpSpPr>
        <p:grpSpPr bwMode="auto">
          <a:xfrm>
            <a:off x="2819400" y="4495800"/>
            <a:ext cx="4181475" cy="2233613"/>
            <a:chOff x="864" y="2736"/>
            <a:chExt cx="2634" cy="1407"/>
          </a:xfrm>
        </p:grpSpPr>
        <p:pic>
          <p:nvPicPr>
            <p:cNvPr id="26691" name="Picture 67" descr="star"/>
            <p:cNvPicPr>
              <a:picLocks noChangeAspect="1" noChangeArrowheads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44" y="2736"/>
              <a:ext cx="1500" cy="140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6692" name="WordArt 68"/>
            <p:cNvSpPr>
              <a:spLocks noChangeArrowheads="1" noChangeShapeType="1" noTextEdit="1"/>
            </p:cNvSpPr>
            <p:nvPr/>
          </p:nvSpPr>
          <p:spPr bwMode="auto">
            <a:xfrm>
              <a:off x="864" y="3168"/>
              <a:ext cx="2634" cy="64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kern="10">
                  <a:ln w="12700">
                    <a:solidFill>
                      <a:srgbClr val="EAEAEA"/>
                    </a:solidFill>
                    <a:round/>
                    <a:headEnd/>
                    <a:tailEnd/>
                  </a:ln>
                  <a:gradFill rotWithShape="0">
                    <a:gsLst>
                      <a:gs pos="0">
                        <a:srgbClr val="A603AB"/>
                      </a:gs>
                      <a:gs pos="12000">
                        <a:srgbClr val="E81766"/>
                      </a:gs>
                      <a:gs pos="27000">
                        <a:srgbClr val="EE3F17"/>
                      </a:gs>
                      <a:gs pos="48000">
                        <a:srgbClr val="FFFF00"/>
                      </a:gs>
                      <a:gs pos="64999">
                        <a:srgbClr val="1A8D48"/>
                      </a:gs>
                      <a:gs pos="78999">
                        <a:srgbClr val="0819FB"/>
                      </a:gs>
                      <a:gs pos="100000">
                        <a:srgbClr val="A603AB"/>
                      </a:gs>
                    </a:gsLst>
                    <a:lin ang="0" scaled="1"/>
                  </a:gradFill>
                  <a:effectLst>
                    <a:outerShdw blurRad="63500" dist="38099" dir="2700000" sy="50000" kx="2115830" algn="bl" rotWithShape="0">
                      <a:srgbClr val="C0C0C0">
                        <a:alpha val="74998"/>
                      </a:srgbClr>
                    </a:outerShdw>
                  </a:effectLst>
                  <a:latin typeface="Arial Black"/>
                  <a:ea typeface="Arial Black"/>
                  <a:cs typeface="Arial Black"/>
                </a:rPr>
                <a:t>DAILY DOUBLE</a:t>
              </a:r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66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66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SN00665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68" name="Rectangle 2072"/>
          <p:cNvSpPr>
            <a:spLocks noChangeArrowheads="1"/>
          </p:cNvSpPr>
          <p:nvPr/>
        </p:nvSpPr>
        <p:spPr bwMode="auto">
          <a:xfrm>
            <a:off x="2895600" y="1524000"/>
            <a:ext cx="5638800" cy="41148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endParaRPr lang="en-US" sz="4000"/>
          </a:p>
        </p:txBody>
      </p:sp>
      <p:sp>
        <p:nvSpPr>
          <p:cNvPr id="108546" name="Text Box 2050"/>
          <p:cNvSpPr txBox="1">
            <a:spLocks noChangeArrowheads="1"/>
          </p:cNvSpPr>
          <p:nvPr/>
        </p:nvSpPr>
        <p:spPr bwMode="auto">
          <a:xfrm>
            <a:off x="1371600" y="1143000"/>
            <a:ext cx="6172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108550" name="Rectangle 2054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-304800"/>
            <a:ext cx="2362200" cy="304800"/>
          </a:xfrm>
          <a:noFill/>
        </p:spPr>
        <p:txBody>
          <a:bodyPr/>
          <a:lstStyle/>
          <a:p>
            <a:pPr algn="l"/>
            <a:r>
              <a:rPr lang="en-US" sz="1200">
                <a:solidFill>
                  <a:srgbClr val="FFFFFF"/>
                </a:solidFill>
              </a:rPr>
              <a:t>Category 1 – 50 Point Answer</a:t>
            </a:r>
          </a:p>
        </p:txBody>
      </p:sp>
      <p:sp>
        <p:nvSpPr>
          <p:cNvPr id="108551" name="Text Box 2055"/>
          <p:cNvSpPr txBox="1">
            <a:spLocks noChangeArrowheads="1"/>
          </p:cNvSpPr>
          <p:nvPr/>
        </p:nvSpPr>
        <p:spPr bwMode="auto">
          <a:xfrm>
            <a:off x="7497763" y="0"/>
            <a:ext cx="12001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4000"/>
              <a:t>$500</a:t>
            </a:r>
          </a:p>
        </p:txBody>
      </p:sp>
      <p:grpSp>
        <p:nvGrpSpPr>
          <p:cNvPr id="108575" name="Group 2079"/>
          <p:cNvGrpSpPr>
            <a:grpSpLocks/>
          </p:cNvGrpSpPr>
          <p:nvPr/>
        </p:nvGrpSpPr>
        <p:grpSpPr bwMode="auto">
          <a:xfrm>
            <a:off x="0" y="5486400"/>
            <a:ext cx="1600200" cy="1219200"/>
            <a:chOff x="3168" y="3552"/>
            <a:chExt cx="1008" cy="768"/>
          </a:xfrm>
        </p:grpSpPr>
        <p:pic>
          <p:nvPicPr>
            <p:cNvPr id="108576" name="Picture 2080" descr="\\Study\SharedDocs\Jeopardy Thumb Problem.jpg">
              <a:hlinkClick r:id="" action="ppaction://hlinkshowjump?jump=previousslide"/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12" y="3648"/>
              <a:ext cx="816" cy="59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08577" name="WordArt 2081">
              <a:hlinkClick r:id="" action="ppaction://hlinkshowjump?jump=previousslide"/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3360" y="3696"/>
              <a:ext cx="708" cy="48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kern="10">
                  <a:ln w="19050">
                    <a:solidFill>
                      <a:srgbClr val="99CCFF"/>
                    </a:solidFill>
                    <a:round/>
                    <a:headEnd/>
                    <a:tailEnd/>
                  </a:ln>
                  <a:solidFill>
                    <a:srgbClr val="0066CC"/>
                  </a:solidFill>
                  <a:effectLst>
                    <a:outerShdw blurRad="63500" dist="38099" dir="2700000" algn="ctr" rotWithShape="0">
                      <a:srgbClr val="990000">
                        <a:alpha val="74998"/>
                      </a:srgbClr>
                    </a:outerShdw>
                  </a:effectLst>
                  <a:latin typeface="Impact"/>
                  <a:ea typeface="Impact"/>
                  <a:cs typeface="Impact"/>
                </a:rPr>
                <a:t>Back to</a:t>
              </a:r>
            </a:p>
            <a:p>
              <a:pPr algn="ctr"/>
              <a:r>
                <a:rPr lang="en-US" sz="3600" kern="10">
                  <a:ln w="19050">
                    <a:solidFill>
                      <a:srgbClr val="99CCFF"/>
                    </a:solidFill>
                    <a:round/>
                    <a:headEnd/>
                    <a:tailEnd/>
                  </a:ln>
                  <a:solidFill>
                    <a:srgbClr val="0066CC"/>
                  </a:solidFill>
                  <a:effectLst>
                    <a:outerShdw blurRad="63500" dist="38099" dir="2700000" algn="ctr" rotWithShape="0">
                      <a:srgbClr val="990000">
                        <a:alpha val="74998"/>
                      </a:srgbClr>
                    </a:outerShdw>
                  </a:effectLst>
                  <a:latin typeface="Impact"/>
                  <a:ea typeface="Impact"/>
                  <a:cs typeface="Impact"/>
                </a:rPr>
                <a:t>Problem</a:t>
              </a:r>
            </a:p>
          </p:txBody>
        </p:sp>
        <p:sp>
          <p:nvSpPr>
            <p:cNvPr id="108578" name="Rectangle 2082">
              <a:hlinkClick r:id="" action="ppaction://hlinkshowjump?jump=previousslide"/>
            </p:cNvPr>
            <p:cNvSpPr>
              <a:spLocks noChangeArrowheads="1"/>
            </p:cNvSpPr>
            <p:nvPr/>
          </p:nvSpPr>
          <p:spPr bwMode="auto">
            <a:xfrm>
              <a:off x="3168" y="3552"/>
              <a:ext cx="1008" cy="7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08579" name="Group 2083"/>
          <p:cNvGrpSpPr>
            <a:grpSpLocks/>
          </p:cNvGrpSpPr>
          <p:nvPr/>
        </p:nvGrpSpPr>
        <p:grpSpPr bwMode="auto">
          <a:xfrm>
            <a:off x="7239000" y="5486400"/>
            <a:ext cx="1905000" cy="1371600"/>
            <a:chOff x="0" y="3456"/>
            <a:chExt cx="1200" cy="864"/>
          </a:xfrm>
        </p:grpSpPr>
        <p:pic>
          <p:nvPicPr>
            <p:cNvPr id="108580" name="Picture 2084" descr="\\Study\SharedDocs\Jeopardy Thumbnail.jpg">
              <a:hlinkClick r:id="rId5" action="ppaction://hlinksldjump"/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0" y="3600"/>
              <a:ext cx="816" cy="60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08581" name="Rectangle 2085">
              <a:hlinkClick r:id="rId5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0" y="3456"/>
              <a:ext cx="1200" cy="8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582" name="WordArt 2086">
              <a:hlinkClick r:id="rId5" action="ppaction://hlinksldjump"/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192" y="3600"/>
              <a:ext cx="864" cy="52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kern="10">
                  <a:ln w="19050">
                    <a:solidFill>
                      <a:srgbClr val="99CCFF"/>
                    </a:solidFill>
                    <a:round/>
                    <a:headEnd/>
                    <a:tailEnd/>
                  </a:ln>
                  <a:solidFill>
                    <a:srgbClr val="0066CC"/>
                  </a:solidFill>
                  <a:effectLst>
                    <a:outerShdw blurRad="63500" dist="38099" dir="2700000" algn="ctr" rotWithShape="0">
                      <a:srgbClr val="990000">
                        <a:alpha val="74998"/>
                      </a:srgbClr>
                    </a:outerShdw>
                  </a:effectLst>
                  <a:latin typeface="Impact"/>
                  <a:ea typeface="Impact"/>
                  <a:cs typeface="Impact"/>
                </a:rPr>
                <a:t>Back to</a:t>
              </a:r>
            </a:p>
            <a:p>
              <a:pPr algn="ctr"/>
              <a:r>
                <a:rPr lang="en-US" sz="3600" kern="10">
                  <a:ln w="19050">
                    <a:solidFill>
                      <a:srgbClr val="99CCFF"/>
                    </a:solidFill>
                    <a:round/>
                    <a:headEnd/>
                    <a:tailEnd/>
                  </a:ln>
                  <a:solidFill>
                    <a:srgbClr val="0066CC"/>
                  </a:solidFill>
                  <a:effectLst>
                    <a:outerShdw blurRad="63500" dist="38099" dir="2700000" algn="ctr" rotWithShape="0">
                      <a:srgbClr val="990000">
                        <a:alpha val="74998"/>
                      </a:srgbClr>
                    </a:outerShdw>
                  </a:effectLst>
                  <a:latin typeface="Impact"/>
                  <a:ea typeface="Impact"/>
                  <a:cs typeface="Impact"/>
                </a:rPr>
                <a:t>Gameboard</a:t>
              </a:r>
            </a:p>
          </p:txBody>
        </p:sp>
      </p:grpSp>
      <p:sp>
        <p:nvSpPr>
          <p:cNvPr id="108583" name="Rectangle 2087"/>
          <p:cNvSpPr>
            <a:spLocks noChangeArrowheads="1"/>
          </p:cNvSpPr>
          <p:nvPr/>
        </p:nvSpPr>
        <p:spPr bwMode="auto">
          <a:xfrm>
            <a:off x="152400" y="2133600"/>
            <a:ext cx="2895600" cy="2830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If             </a:t>
            </a:r>
          </a:p>
          <a:p>
            <a:pPr>
              <a:spcBef>
                <a:spcPct val="50000"/>
              </a:spcBef>
            </a:pPr>
            <a:r>
              <a:rPr lang="en-US"/>
              <a:t>find the equation of the normal</a:t>
            </a:r>
          </a:p>
          <a:p>
            <a:pPr>
              <a:spcBef>
                <a:spcPct val="50000"/>
              </a:spcBef>
            </a:pPr>
            <a:r>
              <a:rPr lang="en-US"/>
              <a:t>line to this curve at the point</a:t>
            </a:r>
          </a:p>
          <a:p>
            <a:pPr>
              <a:spcBef>
                <a:spcPct val="50000"/>
              </a:spcBef>
            </a:pPr>
            <a:r>
              <a:rPr lang="en-US"/>
              <a:t>x=</a:t>
            </a:r>
          </a:p>
        </p:txBody>
      </p:sp>
      <p:graphicFrame>
        <p:nvGraphicFramePr>
          <p:cNvPr id="108584" name="Object 2088"/>
          <p:cNvGraphicFramePr>
            <a:graphicFrameLocks noChangeAspect="1"/>
          </p:cNvGraphicFramePr>
          <p:nvPr/>
        </p:nvGraphicFramePr>
        <p:xfrm>
          <a:off x="685800" y="2133600"/>
          <a:ext cx="1752600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587" name="Equation" r:id="rId7" imgW="736560" imgH="203040" progId="Equation.DSMT4">
                  <p:embed/>
                </p:oleObj>
              </mc:Choice>
              <mc:Fallback>
                <p:oleObj name="Equation" r:id="rId7" imgW="736560" imgH="203040" progId="Equation.DSMT4">
                  <p:embed/>
                  <p:pic>
                    <p:nvPicPr>
                      <p:cNvPr id="0" name="Object 208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2133600"/>
                        <a:ext cx="1752600" cy="482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8585" name="Object 2089"/>
          <p:cNvGraphicFramePr>
            <a:graphicFrameLocks noChangeAspect="1"/>
          </p:cNvGraphicFramePr>
          <p:nvPr/>
        </p:nvGraphicFramePr>
        <p:xfrm>
          <a:off x="762000" y="4419600"/>
          <a:ext cx="350838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588" name="Equation" r:id="rId9" imgW="164880" imgH="393480" progId="Equation.DSMT4">
                  <p:embed/>
                </p:oleObj>
              </mc:Choice>
              <mc:Fallback>
                <p:oleObj name="Equation" r:id="rId9" imgW="164880" imgH="393480" progId="Equation.DSMT4">
                  <p:embed/>
                  <p:pic>
                    <p:nvPicPr>
                      <p:cNvPr id="0" name="Object 208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4419600"/>
                        <a:ext cx="350838" cy="83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8586" name="Object 2090"/>
          <p:cNvGraphicFramePr>
            <a:graphicFrameLocks noChangeAspect="1"/>
          </p:cNvGraphicFramePr>
          <p:nvPr/>
        </p:nvGraphicFramePr>
        <p:xfrm>
          <a:off x="3048000" y="1828800"/>
          <a:ext cx="5257800" cy="3470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589" name="Equation" r:id="rId11" imgW="1231560" imgH="812520" progId="Equation.DSMT4">
                  <p:embed/>
                </p:oleObj>
              </mc:Choice>
              <mc:Fallback>
                <p:oleObj name="Equation" r:id="rId11" imgW="1231560" imgH="812520" progId="Equation.DSMT4">
                  <p:embed/>
                  <p:pic>
                    <p:nvPicPr>
                      <p:cNvPr id="0" name="Object 209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0" y="1828800"/>
                        <a:ext cx="5257800" cy="3470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3" name="Text Box 5"/>
          <p:cNvSpPr txBox="1">
            <a:spLocks noChangeArrowheads="1"/>
          </p:cNvSpPr>
          <p:nvPr/>
        </p:nvSpPr>
        <p:spPr bwMode="auto">
          <a:xfrm>
            <a:off x="2263775" y="514350"/>
            <a:ext cx="3938588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8000">
                <a:solidFill>
                  <a:srgbClr val="00FF99"/>
                </a:solidFill>
              </a:rPr>
              <a:t>This is…</a:t>
            </a:r>
          </a:p>
        </p:txBody>
      </p:sp>
      <p:sp>
        <p:nvSpPr>
          <p:cNvPr id="48146" name="Rectangle 18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gradFill rotWithShape="0">
            <a:gsLst>
              <a:gs pos="0">
                <a:srgbClr val="6600CC"/>
              </a:gs>
              <a:gs pos="100000">
                <a:srgbClr val="6600CC">
                  <a:gamma/>
                  <a:shade val="46275"/>
                  <a:invGamma/>
                </a:srgbClr>
              </a:gs>
            </a:gsLst>
            <a:path path="rect">
              <a:fillToRect l="100000" t="10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48136" name="Picture 8" descr="C:\Program Files\Microsoft Office\Clipart\standard\stddir1\BD05092_.WMF">
            <a:hlinkClick r:id="rId7" action="ppaction://hlinksldjump"/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895600"/>
            <a:ext cx="3803650" cy="3451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8138" name="Rectangle 10"/>
          <p:cNvSpPr>
            <a:spLocks noGrp="1" noChangeArrowheads="1"/>
          </p:cNvSpPr>
          <p:nvPr>
            <p:ph type="title"/>
          </p:nvPr>
        </p:nvSpPr>
        <p:spPr>
          <a:xfrm>
            <a:off x="0" y="-228600"/>
            <a:ext cx="2438400" cy="228600"/>
          </a:xfrm>
          <a:noFill/>
        </p:spPr>
        <p:txBody>
          <a:bodyPr/>
          <a:lstStyle/>
          <a:p>
            <a:pPr algn="l"/>
            <a:r>
              <a:rPr lang="en-US" sz="1200">
                <a:solidFill>
                  <a:srgbClr val="FFFFFF"/>
                </a:solidFill>
              </a:rPr>
              <a:t>Opening Screen</a:t>
            </a:r>
          </a:p>
        </p:txBody>
      </p:sp>
      <p:sp>
        <p:nvSpPr>
          <p:cNvPr id="48132" name="WordArt 4"/>
          <p:cNvSpPr>
            <a:spLocks noChangeArrowheads="1" noChangeShapeType="1" noTextEdit="1"/>
          </p:cNvSpPr>
          <p:nvPr/>
        </p:nvSpPr>
        <p:spPr bwMode="auto">
          <a:xfrm>
            <a:off x="914400" y="609600"/>
            <a:ext cx="7620000" cy="2057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blurRad="63500" dist="38099" dir="2700000" sy="50000" kx="2115830" algn="bl" rotWithShape="0">
                    <a:srgbClr val="C0C0C0">
                      <a:alpha val="74998"/>
                    </a:srgbClr>
                  </a:outerShdw>
                </a:effectLst>
                <a:latin typeface="Arial Black"/>
                <a:ea typeface="Arial Black"/>
                <a:cs typeface="Arial Black"/>
              </a:rPr>
              <a:t>Math Jeopardy</a:t>
            </a:r>
          </a:p>
        </p:txBody>
      </p:sp>
      <p:sp>
        <p:nvSpPr>
          <p:cNvPr id="48141" name="Rectangle 13">
            <a:hlinkClick r:id="rId9" action="ppaction://hlinksldjump"/>
          </p:cNvPr>
          <p:cNvSpPr>
            <a:spLocks noChangeArrowheads="1"/>
          </p:cNvSpPr>
          <p:nvPr/>
        </p:nvSpPr>
        <p:spPr bwMode="auto">
          <a:xfrm>
            <a:off x="5562600" y="5638800"/>
            <a:ext cx="3581400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48142" name="Picture 14" descr="C:\Documents and Settings\Admin\Application Data\Microsoft\Media Catalog\Downloaded Clips\cl5e\j0236467.gif">
            <a:hlinkClick r:id="rId9" action="ppaction://hlinksldjump"/>
          </p:cNvPr>
          <p:cNvPicPr>
            <a:picLocks noChangeAspect="1" noChangeArrowheads="1" noCrop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5394325"/>
            <a:ext cx="1463675" cy="1463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8143" name="Picture 15" descr="C:\Program Files\Microsoft Office\Clipart\standard\stddir1\BD05091_.WMF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0"/>
            <a:ext cx="3322638" cy="3027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8144" name="Picture 16" descr="C:\Documents and Settings\Admin\Application Data\Microsoft\Media Catalog\Downloaded Clips\cl49\j0182990.wmf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685800"/>
            <a:ext cx="2514600" cy="2514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19800" y="3810000"/>
            <a:ext cx="2819400" cy="990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6600CC"/>
                </a:solidFill>
              </a14:hiddenFill>
            </a:ext>
          </a:extLst>
        </p:spPr>
        <p:txBody>
          <a:bodyPr/>
          <a:lstStyle/>
          <a:p>
            <a:pPr algn="ctr">
              <a:buClr>
                <a:schemeClr val="tx1"/>
              </a:buClr>
              <a:buFontTx/>
              <a:buNone/>
            </a:pPr>
            <a:r>
              <a:rPr lang="en-US" sz="4800">
                <a:solidFill>
                  <a:srgbClr val="00FF99"/>
                </a:solidFill>
              </a:rPr>
              <a:t>Chapter 3</a:t>
            </a:r>
          </a:p>
        </p:txBody>
      </p:sp>
      <p:pic>
        <p:nvPicPr>
          <p:cNvPr id="48145" name="Picture 17" descr="C:\Documents and Settings\Admin\Application Data\Microsoft\Media Catalog\Downloaded Clips\cl34\j0130271.wmf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2286000"/>
            <a:ext cx="4672013" cy="428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xmlns:p14="http://schemas.microsoft.com/office/powerpoint/2010/main">
    <p:zoom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813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j0074988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2" presetID="23" presetClass="entr" presetSubtype="52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81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81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81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81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2"/>
                                            </p:cond>
                                          </p:stCondLst>
                                        </p:cTn>
                                        <p:tgtEl>
                                          <p:spTgt spid="48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j0074879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19" presetID="23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81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81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9"/>
                                            </p:cond>
                                          </p:stCondLst>
                                        </p:cTn>
                                        <p:tgtEl>
                                          <p:spTgt spid="48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j0074879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24" presetID="23" presetClass="entr" presetSubtype="52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81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81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81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81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4"/>
                                            </p:cond>
                                          </p:stCondLst>
                                        </p:cTn>
                                        <p:tgtEl>
                                          <p:spTgt spid="48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j0074879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31" presetID="15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81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81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81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81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j0074877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10500"/>
                            </p:stCondLst>
                            <p:childTnLst>
                              <p:par>
                                <p:cTn id="38" presetID="23" presetClass="entr" presetSubtype="3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81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81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j0097484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43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5" dur="500"/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12500"/>
                            </p:stCondLst>
                            <p:childTnLst>
                              <p:par>
                                <p:cTn id="4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48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3" grpId="0" autoUpdateAnimBg="0"/>
      <p:bldP spid="48146" grpId="0" animBg="1"/>
      <p:bldP spid="48132" grpId="0" animBg="1"/>
      <p:bldP spid="48131" grpId="0" build="p" autoUpdateAnimBg="0" advAuto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76" name="Rectangle 16"/>
          <p:cNvSpPr>
            <a:spLocks noChangeArrowheads="1"/>
          </p:cNvSpPr>
          <p:nvPr/>
        </p:nvSpPr>
        <p:spPr bwMode="auto">
          <a:xfrm>
            <a:off x="685800" y="1524000"/>
            <a:ext cx="7848600" cy="396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4000"/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228600"/>
            <a:ext cx="2438400" cy="228600"/>
          </a:xfrm>
          <a:noFill/>
        </p:spPr>
        <p:txBody>
          <a:bodyPr/>
          <a:lstStyle/>
          <a:p>
            <a:pPr algn="l"/>
            <a:r>
              <a:rPr lang="en-US" sz="1200">
                <a:solidFill>
                  <a:srgbClr val="FFFFFF"/>
                </a:solidFill>
              </a:rPr>
              <a:t>Chain Rule – 10 Point Question</a:t>
            </a:r>
          </a:p>
        </p:txBody>
      </p:sp>
      <p:graphicFrame>
        <p:nvGraphicFramePr>
          <p:cNvPr id="15366" name="Object 6"/>
          <p:cNvGraphicFramePr>
            <a:graphicFrameLocks noChangeAspect="1"/>
          </p:cNvGraphicFramePr>
          <p:nvPr/>
        </p:nvGraphicFramePr>
        <p:xfrm>
          <a:off x="4019550" y="1847850"/>
          <a:ext cx="112713" cy="214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09" name="Equation" r:id="rId5" imgW="114120" imgH="215640" progId="Equation.3">
                  <p:embed/>
                </p:oleObj>
              </mc:Choice>
              <mc:Fallback>
                <p:oleObj name="Equation" r:id="rId5" imgW="114120" imgH="21564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19550" y="1847850"/>
                        <a:ext cx="112713" cy="214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71" name="Text Box 11"/>
          <p:cNvSpPr txBox="1">
            <a:spLocks noChangeArrowheads="1"/>
          </p:cNvSpPr>
          <p:nvPr/>
        </p:nvSpPr>
        <p:spPr bwMode="auto">
          <a:xfrm>
            <a:off x="990600" y="2971800"/>
            <a:ext cx="7315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pic>
        <p:nvPicPr>
          <p:cNvPr id="15389" name="Picture 29" descr="C:\Documents and Settings\Admin\Application Data\Microsoft\Media Catalog\Downloaded Clips\cl45\j0172629.gif">
            <a:hlinkClick r:id="" action="ppaction://hlinkshowjump?jump=nextslide"/>
          </p:cNvPr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0" y="5791200"/>
            <a:ext cx="990600" cy="841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393" name="WordArt 33">
            <a:hlinkClick r:id="" action="ppaction://hlinkshowjump?jump=nextslide"/>
          </p:cNvPr>
          <p:cNvSpPr>
            <a:spLocks noChangeArrowheads="1" noChangeShapeType="1" noTextEdit="1"/>
          </p:cNvSpPr>
          <p:nvPr/>
        </p:nvSpPr>
        <p:spPr bwMode="auto">
          <a:xfrm>
            <a:off x="7848600" y="5943600"/>
            <a:ext cx="112395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blurRad="63500" dist="38099" dir="2700000" algn="ctr" rotWithShape="0">
                    <a:srgbClr val="990000">
                      <a:alpha val="74998"/>
                    </a:srgbClr>
                  </a:outerShdw>
                </a:effectLst>
                <a:latin typeface="Impact"/>
                <a:ea typeface="Impact"/>
                <a:cs typeface="Impact"/>
              </a:rPr>
              <a:t>Answer</a:t>
            </a:r>
          </a:p>
        </p:txBody>
      </p:sp>
      <p:sp>
        <p:nvSpPr>
          <p:cNvPr id="15394" name="Rectangle 34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7543800" y="5638800"/>
            <a:ext cx="1600200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5401" name="Group 41"/>
          <p:cNvGrpSpPr>
            <a:grpSpLocks/>
          </p:cNvGrpSpPr>
          <p:nvPr/>
        </p:nvGrpSpPr>
        <p:grpSpPr bwMode="auto">
          <a:xfrm>
            <a:off x="0" y="5480050"/>
            <a:ext cx="1905000" cy="1371600"/>
            <a:chOff x="0" y="3456"/>
            <a:chExt cx="1200" cy="864"/>
          </a:xfrm>
        </p:grpSpPr>
        <p:pic>
          <p:nvPicPr>
            <p:cNvPr id="15402" name="Picture 42" descr="\\Study\SharedDocs\Jeopardy Thumbnail.jpg">
              <a:hlinkClick r:id="rId8" action="ppaction://hlinksldjump"/>
            </p:cNvPr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0" y="3600"/>
              <a:ext cx="816" cy="60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5403" name="Rectangle 43">
              <a:hlinkClick r:id="rId8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0" y="3456"/>
              <a:ext cx="1200" cy="8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04" name="WordArt 44">
              <a:hlinkClick r:id="rId8" action="ppaction://hlinksldjump"/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192" y="3600"/>
              <a:ext cx="864" cy="52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kern="10">
                  <a:ln w="19050">
                    <a:solidFill>
                      <a:srgbClr val="99CCFF"/>
                    </a:solidFill>
                    <a:round/>
                    <a:headEnd/>
                    <a:tailEnd/>
                  </a:ln>
                  <a:solidFill>
                    <a:srgbClr val="0066CC"/>
                  </a:solidFill>
                  <a:effectLst>
                    <a:outerShdw blurRad="63500" dist="38099" dir="2700000" algn="ctr" rotWithShape="0">
                      <a:srgbClr val="990000">
                        <a:alpha val="74998"/>
                      </a:srgbClr>
                    </a:outerShdw>
                  </a:effectLst>
                  <a:latin typeface="Impact"/>
                  <a:ea typeface="Impact"/>
                  <a:cs typeface="Impact"/>
                </a:rPr>
                <a:t>Back to</a:t>
              </a:r>
            </a:p>
            <a:p>
              <a:pPr algn="ctr"/>
              <a:r>
                <a:rPr lang="en-US" sz="3600" kern="10">
                  <a:ln w="19050">
                    <a:solidFill>
                      <a:srgbClr val="99CCFF"/>
                    </a:solidFill>
                    <a:round/>
                    <a:headEnd/>
                    <a:tailEnd/>
                  </a:ln>
                  <a:solidFill>
                    <a:srgbClr val="0066CC"/>
                  </a:solidFill>
                  <a:effectLst>
                    <a:outerShdw blurRad="63500" dist="38099" dir="2700000" algn="ctr" rotWithShape="0">
                      <a:srgbClr val="990000">
                        <a:alpha val="74998"/>
                      </a:srgbClr>
                    </a:outerShdw>
                  </a:effectLst>
                  <a:latin typeface="Impact"/>
                  <a:ea typeface="Impact"/>
                  <a:cs typeface="Impact"/>
                </a:rPr>
                <a:t>Gameboard</a:t>
              </a:r>
            </a:p>
          </p:txBody>
        </p:sp>
      </p:grpSp>
      <p:sp>
        <p:nvSpPr>
          <p:cNvPr id="15407" name="Text Box 47"/>
          <p:cNvSpPr txBox="1">
            <a:spLocks noChangeArrowheads="1"/>
          </p:cNvSpPr>
          <p:nvPr/>
        </p:nvSpPr>
        <p:spPr bwMode="auto">
          <a:xfrm>
            <a:off x="3479800" y="0"/>
            <a:ext cx="221615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8000"/>
              <a:t>$100</a:t>
            </a:r>
          </a:p>
        </p:txBody>
      </p:sp>
      <p:graphicFrame>
        <p:nvGraphicFramePr>
          <p:cNvPr id="15408" name="Object 48"/>
          <p:cNvGraphicFramePr>
            <a:graphicFrameLocks noChangeAspect="1"/>
          </p:cNvGraphicFramePr>
          <p:nvPr/>
        </p:nvGraphicFramePr>
        <p:xfrm>
          <a:off x="1600200" y="1752600"/>
          <a:ext cx="6096000" cy="3227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10" name="Equation" r:id="rId10" imgW="863280" imgH="457200" progId="Equation.DSMT4">
                  <p:embed/>
                </p:oleObj>
              </mc:Choice>
              <mc:Fallback>
                <p:oleObj name="Equation" r:id="rId10" imgW="863280" imgH="457200" progId="Equation.DSMT4">
                  <p:embed/>
                  <p:pic>
                    <p:nvPicPr>
                      <p:cNvPr id="0" name="Object 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1752600"/>
                        <a:ext cx="6096000" cy="3227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78" name="Rectangle 3098"/>
          <p:cNvSpPr>
            <a:spLocks noChangeArrowheads="1"/>
          </p:cNvSpPr>
          <p:nvPr/>
        </p:nvSpPr>
        <p:spPr bwMode="auto">
          <a:xfrm>
            <a:off x="2895600" y="1524000"/>
            <a:ext cx="5638800" cy="41148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 algn="ctr"/>
            <a:endParaRPr lang="en-US" sz="4000"/>
          </a:p>
        </p:txBody>
      </p:sp>
      <p:sp>
        <p:nvSpPr>
          <p:cNvPr id="100354" name="Text Box 3074"/>
          <p:cNvSpPr txBox="1">
            <a:spLocks noChangeArrowheads="1"/>
          </p:cNvSpPr>
          <p:nvPr/>
        </p:nvSpPr>
        <p:spPr bwMode="auto">
          <a:xfrm>
            <a:off x="1371600" y="1143000"/>
            <a:ext cx="6172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100357" name="Text Box 3077"/>
          <p:cNvSpPr txBox="1">
            <a:spLocks noChangeArrowheads="1"/>
          </p:cNvSpPr>
          <p:nvPr/>
        </p:nvSpPr>
        <p:spPr bwMode="auto">
          <a:xfrm>
            <a:off x="2971800" y="1676400"/>
            <a:ext cx="2819400" cy="143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8800"/>
          </a:p>
        </p:txBody>
      </p:sp>
      <p:sp>
        <p:nvSpPr>
          <p:cNvPr id="100360" name="Rectangle 3080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-304800"/>
            <a:ext cx="2133600" cy="304800"/>
          </a:xfrm>
          <a:noFill/>
        </p:spPr>
        <p:txBody>
          <a:bodyPr/>
          <a:lstStyle/>
          <a:p>
            <a:pPr algn="l"/>
            <a:r>
              <a:rPr lang="en-US" sz="1200">
                <a:solidFill>
                  <a:srgbClr val="FFFFFF"/>
                </a:solidFill>
              </a:rPr>
              <a:t>Category 2 – 10 Point Answer</a:t>
            </a:r>
          </a:p>
        </p:txBody>
      </p:sp>
      <p:sp>
        <p:nvSpPr>
          <p:cNvPr id="100361" name="Text Box 3081"/>
          <p:cNvSpPr txBox="1">
            <a:spLocks noChangeArrowheads="1"/>
          </p:cNvSpPr>
          <p:nvPr/>
        </p:nvSpPr>
        <p:spPr bwMode="auto">
          <a:xfrm>
            <a:off x="7497763" y="0"/>
            <a:ext cx="12001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4000"/>
              <a:t>$100</a:t>
            </a:r>
          </a:p>
        </p:txBody>
      </p:sp>
      <p:grpSp>
        <p:nvGrpSpPr>
          <p:cNvPr id="100385" name="Group 3105"/>
          <p:cNvGrpSpPr>
            <a:grpSpLocks/>
          </p:cNvGrpSpPr>
          <p:nvPr/>
        </p:nvGrpSpPr>
        <p:grpSpPr bwMode="auto">
          <a:xfrm>
            <a:off x="0" y="5486400"/>
            <a:ext cx="1600200" cy="1219200"/>
            <a:chOff x="3168" y="3552"/>
            <a:chExt cx="1008" cy="768"/>
          </a:xfrm>
        </p:grpSpPr>
        <p:pic>
          <p:nvPicPr>
            <p:cNvPr id="100386" name="Picture 3106" descr="\\Study\SharedDocs\Jeopardy Thumb Problem.jpg">
              <a:hlinkClick r:id="" action="ppaction://hlinkshowjump?jump=previousslide"/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12" y="3648"/>
              <a:ext cx="816" cy="59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00387" name="WordArt 3107">
              <a:hlinkClick r:id="" action="ppaction://hlinkshowjump?jump=previousslide"/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3360" y="3696"/>
              <a:ext cx="708" cy="48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kern="10">
                  <a:ln w="19050">
                    <a:solidFill>
                      <a:srgbClr val="99CCFF"/>
                    </a:solidFill>
                    <a:round/>
                    <a:headEnd/>
                    <a:tailEnd/>
                  </a:ln>
                  <a:solidFill>
                    <a:srgbClr val="0066CC"/>
                  </a:solidFill>
                  <a:effectLst>
                    <a:outerShdw blurRad="63500" dist="38099" dir="2700000" algn="ctr" rotWithShape="0">
                      <a:srgbClr val="990000">
                        <a:alpha val="74998"/>
                      </a:srgbClr>
                    </a:outerShdw>
                  </a:effectLst>
                  <a:latin typeface="Impact"/>
                  <a:ea typeface="Impact"/>
                  <a:cs typeface="Impact"/>
                </a:rPr>
                <a:t>Back to</a:t>
              </a:r>
            </a:p>
            <a:p>
              <a:pPr algn="ctr"/>
              <a:r>
                <a:rPr lang="en-US" sz="3600" kern="10">
                  <a:ln w="19050">
                    <a:solidFill>
                      <a:srgbClr val="99CCFF"/>
                    </a:solidFill>
                    <a:round/>
                    <a:headEnd/>
                    <a:tailEnd/>
                  </a:ln>
                  <a:solidFill>
                    <a:srgbClr val="0066CC"/>
                  </a:solidFill>
                  <a:effectLst>
                    <a:outerShdw blurRad="63500" dist="38099" dir="2700000" algn="ctr" rotWithShape="0">
                      <a:srgbClr val="990000">
                        <a:alpha val="74998"/>
                      </a:srgbClr>
                    </a:outerShdw>
                  </a:effectLst>
                  <a:latin typeface="Impact"/>
                  <a:ea typeface="Impact"/>
                  <a:cs typeface="Impact"/>
                </a:rPr>
                <a:t>Problem</a:t>
              </a:r>
            </a:p>
          </p:txBody>
        </p:sp>
        <p:sp>
          <p:nvSpPr>
            <p:cNvPr id="100388" name="Rectangle 3108">
              <a:hlinkClick r:id="" action="ppaction://hlinkshowjump?jump=previousslide"/>
            </p:cNvPr>
            <p:cNvSpPr>
              <a:spLocks noChangeArrowheads="1"/>
            </p:cNvSpPr>
            <p:nvPr/>
          </p:nvSpPr>
          <p:spPr bwMode="auto">
            <a:xfrm>
              <a:off x="3168" y="3552"/>
              <a:ext cx="1008" cy="7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00389" name="Group 3109"/>
          <p:cNvGrpSpPr>
            <a:grpSpLocks/>
          </p:cNvGrpSpPr>
          <p:nvPr/>
        </p:nvGrpSpPr>
        <p:grpSpPr bwMode="auto">
          <a:xfrm>
            <a:off x="7239000" y="5486400"/>
            <a:ext cx="1905000" cy="1371600"/>
            <a:chOff x="0" y="3456"/>
            <a:chExt cx="1200" cy="864"/>
          </a:xfrm>
        </p:grpSpPr>
        <p:pic>
          <p:nvPicPr>
            <p:cNvPr id="100390" name="Picture 3110" descr="\\Study\SharedDocs\Jeopardy Thumbnail.jpg">
              <a:hlinkClick r:id="rId5" action="ppaction://hlinksldjump"/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0" y="3600"/>
              <a:ext cx="816" cy="60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00391" name="Rectangle 3111">
              <a:hlinkClick r:id="rId5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0" y="3456"/>
              <a:ext cx="1200" cy="8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392" name="WordArt 3112">
              <a:hlinkClick r:id="rId5" action="ppaction://hlinksldjump"/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192" y="3600"/>
              <a:ext cx="864" cy="52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kern="10">
                  <a:ln w="19050">
                    <a:solidFill>
                      <a:srgbClr val="99CCFF"/>
                    </a:solidFill>
                    <a:round/>
                    <a:headEnd/>
                    <a:tailEnd/>
                  </a:ln>
                  <a:solidFill>
                    <a:srgbClr val="0066CC"/>
                  </a:solidFill>
                  <a:effectLst>
                    <a:outerShdw blurRad="63500" dist="38099" dir="2700000" algn="ctr" rotWithShape="0">
                      <a:srgbClr val="990000">
                        <a:alpha val="74998"/>
                      </a:srgbClr>
                    </a:outerShdw>
                  </a:effectLst>
                  <a:latin typeface="Impact"/>
                  <a:ea typeface="Impact"/>
                  <a:cs typeface="Impact"/>
                </a:rPr>
                <a:t>Back to</a:t>
              </a:r>
            </a:p>
            <a:p>
              <a:pPr algn="ctr"/>
              <a:r>
                <a:rPr lang="en-US" sz="3600" kern="10">
                  <a:ln w="19050">
                    <a:solidFill>
                      <a:srgbClr val="99CCFF"/>
                    </a:solidFill>
                    <a:round/>
                    <a:headEnd/>
                    <a:tailEnd/>
                  </a:ln>
                  <a:solidFill>
                    <a:srgbClr val="0066CC"/>
                  </a:solidFill>
                  <a:effectLst>
                    <a:outerShdw blurRad="63500" dist="38099" dir="2700000" algn="ctr" rotWithShape="0">
                      <a:srgbClr val="990000">
                        <a:alpha val="74998"/>
                      </a:srgbClr>
                    </a:outerShdw>
                  </a:effectLst>
                  <a:latin typeface="Impact"/>
                  <a:ea typeface="Impact"/>
                  <a:cs typeface="Impact"/>
                </a:rPr>
                <a:t>Gameboard</a:t>
              </a:r>
            </a:p>
          </p:txBody>
        </p:sp>
      </p:grpSp>
      <p:graphicFrame>
        <p:nvGraphicFramePr>
          <p:cNvPr id="100393" name="Object 3113"/>
          <p:cNvGraphicFramePr>
            <a:graphicFrameLocks noChangeAspect="1"/>
          </p:cNvGraphicFramePr>
          <p:nvPr/>
        </p:nvGraphicFramePr>
        <p:xfrm>
          <a:off x="0" y="2438400"/>
          <a:ext cx="2667000" cy="1412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0395" name="Equation" r:id="rId7" imgW="863280" imgH="457200" progId="Equation.DSMT4">
                  <p:embed/>
                </p:oleObj>
              </mc:Choice>
              <mc:Fallback>
                <p:oleObj name="Equation" r:id="rId7" imgW="863280" imgH="457200" progId="Equation.DSMT4">
                  <p:embed/>
                  <p:pic>
                    <p:nvPicPr>
                      <p:cNvPr id="0" name="Object 31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2438400"/>
                        <a:ext cx="2667000" cy="1412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0394" name="Object 3114"/>
          <p:cNvGraphicFramePr>
            <a:graphicFrameLocks noChangeAspect="1"/>
          </p:cNvGraphicFramePr>
          <p:nvPr/>
        </p:nvGraphicFramePr>
        <p:xfrm>
          <a:off x="2895600" y="2743200"/>
          <a:ext cx="5562600" cy="1617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0396" name="Equation" r:id="rId9" imgW="787320" imgH="228600" progId="Equation.DSMT4">
                  <p:embed/>
                </p:oleObj>
              </mc:Choice>
              <mc:Fallback>
                <p:oleObj name="Equation" r:id="rId9" imgW="787320" imgH="228600" progId="Equation.DSMT4">
                  <p:embed/>
                  <p:pic>
                    <p:nvPicPr>
                      <p:cNvPr id="0" name="Object 31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2743200"/>
                        <a:ext cx="5562600" cy="1617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80" name="Rectangle 16"/>
          <p:cNvSpPr>
            <a:spLocks noChangeArrowheads="1"/>
          </p:cNvSpPr>
          <p:nvPr/>
        </p:nvSpPr>
        <p:spPr bwMode="auto">
          <a:xfrm>
            <a:off x="685800" y="1524000"/>
            <a:ext cx="7848600" cy="3962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4000"/>
          </a:p>
        </p:txBody>
      </p:sp>
      <p:sp>
        <p:nvSpPr>
          <p:cNvPr id="11275" name="Rectangle 11"/>
          <p:cNvSpPr>
            <a:spLocks noGrp="1" noChangeArrowheads="1"/>
          </p:cNvSpPr>
          <p:nvPr>
            <p:ph type="title"/>
          </p:nvPr>
        </p:nvSpPr>
        <p:spPr>
          <a:xfrm>
            <a:off x="0" y="-228600"/>
            <a:ext cx="2438400" cy="228600"/>
          </a:xfrm>
          <a:noFill/>
        </p:spPr>
        <p:txBody>
          <a:bodyPr/>
          <a:lstStyle/>
          <a:p>
            <a:pPr algn="l"/>
            <a:r>
              <a:rPr lang="en-US" sz="1200">
                <a:solidFill>
                  <a:srgbClr val="FFFFFF"/>
                </a:solidFill>
              </a:rPr>
              <a:t>Chain Rule – 20 Point Question</a:t>
            </a:r>
          </a:p>
        </p:txBody>
      </p:sp>
      <p:pic>
        <p:nvPicPr>
          <p:cNvPr id="11277" name="Picture 13" descr="C:\Documents and Settings\Admin\Application Data\Microsoft\Media Catalog\Downloaded Clips\cl45\j0172629.gif">
            <a:hlinkClick r:id="" action="ppaction://hlinkshowjump?jump=nextslide"/>
          </p:cNvPr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0" y="5791200"/>
            <a:ext cx="990600" cy="841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283" name="WordArt 19">
            <a:hlinkClick r:id="" action="ppaction://hlinkshowjump?jump=nextslide"/>
          </p:cNvPr>
          <p:cNvSpPr>
            <a:spLocks noChangeArrowheads="1" noChangeShapeType="1" noTextEdit="1"/>
          </p:cNvSpPr>
          <p:nvPr/>
        </p:nvSpPr>
        <p:spPr bwMode="auto">
          <a:xfrm>
            <a:off x="7848600" y="5943600"/>
            <a:ext cx="112395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blurRad="63500" dist="38099" dir="2700000" algn="ctr" rotWithShape="0">
                    <a:srgbClr val="990000">
                      <a:alpha val="74998"/>
                    </a:srgbClr>
                  </a:outerShdw>
                </a:effectLst>
                <a:latin typeface="Impact"/>
                <a:ea typeface="Impact"/>
                <a:cs typeface="Impact"/>
              </a:rPr>
              <a:t>Answer</a:t>
            </a:r>
          </a:p>
        </p:txBody>
      </p:sp>
      <p:sp>
        <p:nvSpPr>
          <p:cNvPr id="11284" name="Rectangle 20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7543800" y="5638800"/>
            <a:ext cx="1600200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1291" name="Group 27"/>
          <p:cNvGrpSpPr>
            <a:grpSpLocks/>
          </p:cNvGrpSpPr>
          <p:nvPr/>
        </p:nvGrpSpPr>
        <p:grpSpPr bwMode="auto">
          <a:xfrm>
            <a:off x="0" y="5480050"/>
            <a:ext cx="1905000" cy="1371600"/>
            <a:chOff x="0" y="3456"/>
            <a:chExt cx="1200" cy="864"/>
          </a:xfrm>
        </p:grpSpPr>
        <p:pic>
          <p:nvPicPr>
            <p:cNvPr id="11292" name="Picture 28" descr="\\Study\SharedDocs\Jeopardy Thumbnail.jpg">
              <a:hlinkClick r:id="rId6" action="ppaction://hlinksldjump"/>
            </p:cNvPr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0" y="3600"/>
              <a:ext cx="816" cy="60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1293" name="Rectangle 29">
              <a:hlinkClick r:id="rId6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0" y="3456"/>
              <a:ext cx="1200" cy="8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94" name="WordArt 30">
              <a:hlinkClick r:id="rId6" action="ppaction://hlinksldjump"/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192" y="3600"/>
              <a:ext cx="864" cy="52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kern="10">
                  <a:ln w="19050">
                    <a:solidFill>
                      <a:srgbClr val="99CCFF"/>
                    </a:solidFill>
                    <a:round/>
                    <a:headEnd/>
                    <a:tailEnd/>
                  </a:ln>
                  <a:solidFill>
                    <a:srgbClr val="0066CC"/>
                  </a:solidFill>
                  <a:effectLst>
                    <a:outerShdw blurRad="63500" dist="38099" dir="2700000" algn="ctr" rotWithShape="0">
                      <a:srgbClr val="990000">
                        <a:alpha val="74998"/>
                      </a:srgbClr>
                    </a:outerShdw>
                  </a:effectLst>
                  <a:latin typeface="Impact"/>
                  <a:ea typeface="Impact"/>
                  <a:cs typeface="Impact"/>
                </a:rPr>
                <a:t>Back to</a:t>
              </a:r>
            </a:p>
            <a:p>
              <a:pPr algn="ctr"/>
              <a:r>
                <a:rPr lang="en-US" sz="3600" kern="10">
                  <a:ln w="19050">
                    <a:solidFill>
                      <a:srgbClr val="99CCFF"/>
                    </a:solidFill>
                    <a:round/>
                    <a:headEnd/>
                    <a:tailEnd/>
                  </a:ln>
                  <a:solidFill>
                    <a:srgbClr val="0066CC"/>
                  </a:solidFill>
                  <a:effectLst>
                    <a:outerShdw blurRad="63500" dist="38099" dir="2700000" algn="ctr" rotWithShape="0">
                      <a:srgbClr val="990000">
                        <a:alpha val="74998"/>
                      </a:srgbClr>
                    </a:outerShdw>
                  </a:effectLst>
                  <a:latin typeface="Impact"/>
                  <a:ea typeface="Impact"/>
                  <a:cs typeface="Impact"/>
                </a:rPr>
                <a:t>Gameboard</a:t>
              </a:r>
            </a:p>
          </p:txBody>
        </p:sp>
      </p:grpSp>
      <p:sp>
        <p:nvSpPr>
          <p:cNvPr id="11295" name="Text Box 31"/>
          <p:cNvSpPr txBox="1">
            <a:spLocks noChangeArrowheads="1"/>
          </p:cNvSpPr>
          <p:nvPr/>
        </p:nvSpPr>
        <p:spPr bwMode="auto">
          <a:xfrm>
            <a:off x="3479800" y="0"/>
            <a:ext cx="221615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8000"/>
              <a:t>$200</a:t>
            </a:r>
          </a:p>
        </p:txBody>
      </p:sp>
      <p:graphicFrame>
        <p:nvGraphicFramePr>
          <p:cNvPr id="11297" name="Object 33"/>
          <p:cNvGraphicFramePr>
            <a:graphicFrameLocks noChangeAspect="1"/>
          </p:cNvGraphicFramePr>
          <p:nvPr/>
        </p:nvGraphicFramePr>
        <p:xfrm>
          <a:off x="400050" y="9525"/>
          <a:ext cx="114300" cy="17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99" name="Equation" r:id="rId8" imgW="114120" imgH="177480" progId="Equation.DSMT4">
                  <p:embed/>
                </p:oleObj>
              </mc:Choice>
              <mc:Fallback>
                <p:oleObj name="Equation" r:id="rId8" imgW="114120" imgH="177480" progId="Equation.DSMT4">
                  <p:embed/>
                  <p:pic>
                    <p:nvPicPr>
                      <p:cNvPr id="0" name="Object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0050" y="9525"/>
                        <a:ext cx="114300" cy="177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98" name="Object 34"/>
          <p:cNvGraphicFramePr>
            <a:graphicFrameLocks noChangeAspect="1"/>
          </p:cNvGraphicFramePr>
          <p:nvPr/>
        </p:nvGraphicFramePr>
        <p:xfrm>
          <a:off x="1828800" y="1849438"/>
          <a:ext cx="5943600" cy="3422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00" name="Equation" r:id="rId10" imgW="838080" imgH="482400" progId="Equation.DSMT4">
                  <p:embed/>
                </p:oleObj>
              </mc:Choice>
              <mc:Fallback>
                <p:oleObj name="Equation" r:id="rId10" imgW="838080" imgH="482400" progId="Equation.DSMT4">
                  <p:embed/>
                  <p:pic>
                    <p:nvPicPr>
                      <p:cNvPr id="0" name="Object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1849438"/>
                        <a:ext cx="5943600" cy="3422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3" name="Rectangle 1047"/>
          <p:cNvSpPr>
            <a:spLocks noChangeArrowheads="1"/>
          </p:cNvSpPr>
          <p:nvPr/>
        </p:nvSpPr>
        <p:spPr bwMode="auto">
          <a:xfrm>
            <a:off x="2895600" y="1524000"/>
            <a:ext cx="5638800" cy="41148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 algn="ctr"/>
            <a:endParaRPr lang="en-US" sz="4000"/>
          </a:p>
        </p:txBody>
      </p:sp>
      <p:sp>
        <p:nvSpPr>
          <p:cNvPr id="92162" name="Text Box 1026"/>
          <p:cNvSpPr txBox="1">
            <a:spLocks noChangeArrowheads="1"/>
          </p:cNvSpPr>
          <p:nvPr/>
        </p:nvSpPr>
        <p:spPr bwMode="auto">
          <a:xfrm>
            <a:off x="1371600" y="1143000"/>
            <a:ext cx="6172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92165" name="Text Box 1029"/>
          <p:cNvSpPr txBox="1">
            <a:spLocks noChangeArrowheads="1"/>
          </p:cNvSpPr>
          <p:nvPr/>
        </p:nvSpPr>
        <p:spPr bwMode="auto">
          <a:xfrm>
            <a:off x="7497763" y="0"/>
            <a:ext cx="12001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4000"/>
              <a:t>$200</a:t>
            </a:r>
          </a:p>
        </p:txBody>
      </p:sp>
      <p:sp>
        <p:nvSpPr>
          <p:cNvPr id="92166" name="Rectangle 1030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-228600"/>
            <a:ext cx="2286000" cy="228600"/>
          </a:xfrm>
          <a:noFill/>
        </p:spPr>
        <p:txBody>
          <a:bodyPr/>
          <a:lstStyle/>
          <a:p>
            <a:pPr algn="l"/>
            <a:r>
              <a:rPr lang="en-US" sz="1200">
                <a:solidFill>
                  <a:srgbClr val="FFFFFF"/>
                </a:solidFill>
              </a:rPr>
              <a:t>Category 2 – 20 Point Answer</a:t>
            </a:r>
          </a:p>
        </p:txBody>
      </p:sp>
      <p:grpSp>
        <p:nvGrpSpPr>
          <p:cNvPr id="92190" name="Group 1054"/>
          <p:cNvGrpSpPr>
            <a:grpSpLocks/>
          </p:cNvGrpSpPr>
          <p:nvPr/>
        </p:nvGrpSpPr>
        <p:grpSpPr bwMode="auto">
          <a:xfrm>
            <a:off x="0" y="5486400"/>
            <a:ext cx="1600200" cy="1219200"/>
            <a:chOff x="3168" y="3552"/>
            <a:chExt cx="1008" cy="768"/>
          </a:xfrm>
        </p:grpSpPr>
        <p:pic>
          <p:nvPicPr>
            <p:cNvPr id="92191" name="Picture 1055" descr="\\Study\SharedDocs\Jeopardy Thumb Problem.jpg">
              <a:hlinkClick r:id="" action="ppaction://hlinkshowjump?jump=previousslide"/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12" y="3648"/>
              <a:ext cx="816" cy="59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92192" name="WordArt 1056">
              <a:hlinkClick r:id="" action="ppaction://hlinkshowjump?jump=previousslide"/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3360" y="3696"/>
              <a:ext cx="708" cy="48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kern="10">
                  <a:ln w="19050">
                    <a:solidFill>
                      <a:srgbClr val="99CCFF"/>
                    </a:solidFill>
                    <a:round/>
                    <a:headEnd/>
                    <a:tailEnd/>
                  </a:ln>
                  <a:solidFill>
                    <a:srgbClr val="0066CC"/>
                  </a:solidFill>
                  <a:effectLst>
                    <a:outerShdw blurRad="63500" dist="38099" dir="2700000" algn="ctr" rotWithShape="0">
                      <a:srgbClr val="990000">
                        <a:alpha val="74998"/>
                      </a:srgbClr>
                    </a:outerShdw>
                  </a:effectLst>
                  <a:latin typeface="Impact"/>
                  <a:ea typeface="Impact"/>
                  <a:cs typeface="Impact"/>
                </a:rPr>
                <a:t>Back to</a:t>
              </a:r>
            </a:p>
            <a:p>
              <a:pPr algn="ctr"/>
              <a:r>
                <a:rPr lang="en-US" sz="3600" kern="10">
                  <a:ln w="19050">
                    <a:solidFill>
                      <a:srgbClr val="99CCFF"/>
                    </a:solidFill>
                    <a:round/>
                    <a:headEnd/>
                    <a:tailEnd/>
                  </a:ln>
                  <a:solidFill>
                    <a:srgbClr val="0066CC"/>
                  </a:solidFill>
                  <a:effectLst>
                    <a:outerShdw blurRad="63500" dist="38099" dir="2700000" algn="ctr" rotWithShape="0">
                      <a:srgbClr val="990000">
                        <a:alpha val="74998"/>
                      </a:srgbClr>
                    </a:outerShdw>
                  </a:effectLst>
                  <a:latin typeface="Impact"/>
                  <a:ea typeface="Impact"/>
                  <a:cs typeface="Impact"/>
                </a:rPr>
                <a:t>Problem</a:t>
              </a:r>
            </a:p>
          </p:txBody>
        </p:sp>
        <p:sp>
          <p:nvSpPr>
            <p:cNvPr id="92193" name="Rectangle 1057">
              <a:hlinkClick r:id="" action="ppaction://hlinkshowjump?jump=previousslide"/>
            </p:cNvPr>
            <p:cNvSpPr>
              <a:spLocks noChangeArrowheads="1"/>
            </p:cNvSpPr>
            <p:nvPr/>
          </p:nvSpPr>
          <p:spPr bwMode="auto">
            <a:xfrm>
              <a:off x="3168" y="3552"/>
              <a:ext cx="1008" cy="7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92194" name="Group 1058"/>
          <p:cNvGrpSpPr>
            <a:grpSpLocks/>
          </p:cNvGrpSpPr>
          <p:nvPr/>
        </p:nvGrpSpPr>
        <p:grpSpPr bwMode="auto">
          <a:xfrm>
            <a:off x="7239000" y="5486400"/>
            <a:ext cx="1905000" cy="1371600"/>
            <a:chOff x="0" y="3456"/>
            <a:chExt cx="1200" cy="864"/>
          </a:xfrm>
        </p:grpSpPr>
        <p:pic>
          <p:nvPicPr>
            <p:cNvPr id="92195" name="Picture 1059" descr="\\Study\SharedDocs\Jeopardy Thumbnail.jpg">
              <a:hlinkClick r:id="rId5" action="ppaction://hlinksldjump"/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0" y="3600"/>
              <a:ext cx="816" cy="60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92196" name="Rectangle 1060">
              <a:hlinkClick r:id="rId5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0" y="3456"/>
              <a:ext cx="1200" cy="8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197" name="WordArt 1061">
              <a:hlinkClick r:id="rId5" action="ppaction://hlinksldjump"/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192" y="3600"/>
              <a:ext cx="864" cy="52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kern="10">
                  <a:ln w="19050">
                    <a:solidFill>
                      <a:srgbClr val="99CCFF"/>
                    </a:solidFill>
                    <a:round/>
                    <a:headEnd/>
                    <a:tailEnd/>
                  </a:ln>
                  <a:solidFill>
                    <a:srgbClr val="0066CC"/>
                  </a:solidFill>
                  <a:effectLst>
                    <a:outerShdw blurRad="63500" dist="38099" dir="2700000" algn="ctr" rotWithShape="0">
                      <a:srgbClr val="990000">
                        <a:alpha val="74998"/>
                      </a:srgbClr>
                    </a:outerShdw>
                  </a:effectLst>
                  <a:latin typeface="Impact"/>
                  <a:ea typeface="Impact"/>
                  <a:cs typeface="Impact"/>
                </a:rPr>
                <a:t>Back to</a:t>
              </a:r>
            </a:p>
            <a:p>
              <a:pPr algn="ctr"/>
              <a:r>
                <a:rPr lang="en-US" sz="3600" kern="10">
                  <a:ln w="19050">
                    <a:solidFill>
                      <a:srgbClr val="99CCFF"/>
                    </a:solidFill>
                    <a:round/>
                    <a:headEnd/>
                    <a:tailEnd/>
                  </a:ln>
                  <a:solidFill>
                    <a:srgbClr val="0066CC"/>
                  </a:solidFill>
                  <a:effectLst>
                    <a:outerShdw blurRad="63500" dist="38099" dir="2700000" algn="ctr" rotWithShape="0">
                      <a:srgbClr val="990000">
                        <a:alpha val="74998"/>
                      </a:srgbClr>
                    </a:outerShdw>
                  </a:effectLst>
                  <a:latin typeface="Impact"/>
                  <a:ea typeface="Impact"/>
                  <a:cs typeface="Impact"/>
                </a:rPr>
                <a:t>Gameboard</a:t>
              </a:r>
            </a:p>
          </p:txBody>
        </p:sp>
      </p:grpSp>
      <p:graphicFrame>
        <p:nvGraphicFramePr>
          <p:cNvPr id="92198" name="Object 1062"/>
          <p:cNvGraphicFramePr>
            <a:graphicFrameLocks noChangeAspect="1"/>
          </p:cNvGraphicFramePr>
          <p:nvPr/>
        </p:nvGraphicFramePr>
        <p:xfrm>
          <a:off x="762000" y="3124200"/>
          <a:ext cx="1143000" cy="993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00" name="Equation" r:id="rId7" imgW="291960" imgH="203040" progId="Equation.DSMT4">
                  <p:embed/>
                </p:oleObj>
              </mc:Choice>
              <mc:Fallback>
                <p:oleObj name="Equation" r:id="rId7" imgW="291960" imgH="203040" progId="Equation.DSMT4">
                  <p:embed/>
                  <p:pic>
                    <p:nvPicPr>
                      <p:cNvPr id="0" name="Object 106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3124200"/>
                        <a:ext cx="1143000" cy="993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199" name="Object 1063"/>
          <p:cNvGraphicFramePr>
            <a:graphicFrameLocks noChangeAspect="1"/>
          </p:cNvGraphicFramePr>
          <p:nvPr/>
        </p:nvGraphicFramePr>
        <p:xfrm>
          <a:off x="3048000" y="2971800"/>
          <a:ext cx="5257800" cy="1298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01" name="Equation" r:id="rId9" imgW="927000" imgH="228600" progId="Equation.DSMT4">
                  <p:embed/>
                </p:oleObj>
              </mc:Choice>
              <mc:Fallback>
                <p:oleObj name="Equation" r:id="rId9" imgW="927000" imgH="228600" progId="Equation.DSMT4">
                  <p:embed/>
                  <p:pic>
                    <p:nvPicPr>
                      <p:cNvPr id="0" name="Object 106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0" y="2971800"/>
                        <a:ext cx="5257800" cy="1298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9" name="Rectangle 11"/>
          <p:cNvSpPr>
            <a:spLocks noChangeArrowheads="1"/>
          </p:cNvSpPr>
          <p:nvPr/>
        </p:nvSpPr>
        <p:spPr bwMode="auto">
          <a:xfrm>
            <a:off x="685800" y="1524000"/>
            <a:ext cx="7848600" cy="3962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4000"/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304800"/>
            <a:ext cx="2514600" cy="30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</a:extLst>
        </p:spPr>
        <p:txBody>
          <a:bodyPr/>
          <a:lstStyle/>
          <a:p>
            <a:pPr algn="l"/>
            <a:r>
              <a:rPr lang="en-US" sz="1200">
                <a:solidFill>
                  <a:srgbClr val="FFFFFF"/>
                </a:solidFill>
              </a:rPr>
              <a:t>Chain Rule – 30 Point Question</a:t>
            </a:r>
          </a:p>
        </p:txBody>
      </p:sp>
      <p:pic>
        <p:nvPicPr>
          <p:cNvPr id="12296" name="Picture 8" descr="C:\Documents and Settings\Admin\Application Data\Microsoft\Media Catalog\Downloaded Clips\cl45\j0172629.gif">
            <a:hlinkClick r:id="" action="ppaction://hlinkshowjump?jump=nextslide"/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0" y="5791200"/>
            <a:ext cx="990600" cy="841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302" name="WordArt 14">
            <a:hlinkClick r:id="" action="ppaction://hlinkshowjump?jump=nextslide"/>
          </p:cNvPr>
          <p:cNvSpPr>
            <a:spLocks noChangeArrowheads="1" noChangeShapeType="1" noTextEdit="1"/>
          </p:cNvSpPr>
          <p:nvPr/>
        </p:nvSpPr>
        <p:spPr bwMode="auto">
          <a:xfrm>
            <a:off x="7848600" y="5943600"/>
            <a:ext cx="112395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blurRad="63500" dist="38099" dir="2700000" algn="ctr" rotWithShape="0">
                    <a:srgbClr val="990000">
                      <a:alpha val="74998"/>
                    </a:srgbClr>
                  </a:outerShdw>
                </a:effectLst>
                <a:latin typeface="Impact"/>
                <a:ea typeface="Impact"/>
                <a:cs typeface="Impact"/>
              </a:rPr>
              <a:t>Answer</a:t>
            </a:r>
          </a:p>
        </p:txBody>
      </p:sp>
      <p:sp>
        <p:nvSpPr>
          <p:cNvPr id="12303" name="Rectangle 15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7543800" y="5638800"/>
            <a:ext cx="1600200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2310" name="Group 22"/>
          <p:cNvGrpSpPr>
            <a:grpSpLocks/>
          </p:cNvGrpSpPr>
          <p:nvPr/>
        </p:nvGrpSpPr>
        <p:grpSpPr bwMode="auto">
          <a:xfrm>
            <a:off x="0" y="5480050"/>
            <a:ext cx="1905000" cy="1371600"/>
            <a:chOff x="0" y="3456"/>
            <a:chExt cx="1200" cy="864"/>
          </a:xfrm>
        </p:grpSpPr>
        <p:pic>
          <p:nvPicPr>
            <p:cNvPr id="12311" name="Picture 23" descr="\\Study\SharedDocs\Jeopardy Thumbnail.jpg">
              <a:hlinkClick r:id="rId5" action="ppaction://hlinksldjump"/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0" y="3600"/>
              <a:ext cx="816" cy="60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2312" name="Rectangle 24">
              <a:hlinkClick r:id="rId5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0" y="3456"/>
              <a:ext cx="1200" cy="8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13" name="WordArt 25">
              <a:hlinkClick r:id="rId5" action="ppaction://hlinksldjump"/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192" y="3600"/>
              <a:ext cx="864" cy="52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kern="10">
                  <a:ln w="19050">
                    <a:solidFill>
                      <a:srgbClr val="99CCFF"/>
                    </a:solidFill>
                    <a:round/>
                    <a:headEnd/>
                    <a:tailEnd/>
                  </a:ln>
                  <a:solidFill>
                    <a:srgbClr val="0066CC"/>
                  </a:solidFill>
                  <a:effectLst>
                    <a:outerShdw blurRad="63500" dist="38099" dir="2700000" algn="ctr" rotWithShape="0">
                      <a:srgbClr val="990000">
                        <a:alpha val="74998"/>
                      </a:srgbClr>
                    </a:outerShdw>
                  </a:effectLst>
                  <a:latin typeface="Impact"/>
                  <a:ea typeface="Impact"/>
                  <a:cs typeface="Impact"/>
                </a:rPr>
                <a:t>Back to</a:t>
              </a:r>
            </a:p>
            <a:p>
              <a:pPr algn="ctr"/>
              <a:r>
                <a:rPr lang="en-US" sz="3600" kern="10">
                  <a:ln w="19050">
                    <a:solidFill>
                      <a:srgbClr val="99CCFF"/>
                    </a:solidFill>
                    <a:round/>
                    <a:headEnd/>
                    <a:tailEnd/>
                  </a:ln>
                  <a:solidFill>
                    <a:srgbClr val="0066CC"/>
                  </a:solidFill>
                  <a:effectLst>
                    <a:outerShdw blurRad="63500" dist="38099" dir="2700000" algn="ctr" rotWithShape="0">
                      <a:srgbClr val="990000">
                        <a:alpha val="74998"/>
                      </a:srgbClr>
                    </a:outerShdw>
                  </a:effectLst>
                  <a:latin typeface="Impact"/>
                  <a:ea typeface="Impact"/>
                  <a:cs typeface="Impact"/>
                </a:rPr>
                <a:t>Gameboard</a:t>
              </a:r>
            </a:p>
          </p:txBody>
        </p:sp>
      </p:grpSp>
      <p:sp>
        <p:nvSpPr>
          <p:cNvPr id="12314" name="Text Box 26"/>
          <p:cNvSpPr txBox="1">
            <a:spLocks noChangeArrowheads="1"/>
          </p:cNvSpPr>
          <p:nvPr/>
        </p:nvSpPr>
        <p:spPr bwMode="auto">
          <a:xfrm>
            <a:off x="3479800" y="0"/>
            <a:ext cx="221615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8000"/>
              <a:t>$300</a:t>
            </a:r>
          </a:p>
        </p:txBody>
      </p:sp>
      <p:graphicFrame>
        <p:nvGraphicFramePr>
          <p:cNvPr id="12316" name="Object 28"/>
          <p:cNvGraphicFramePr>
            <a:graphicFrameLocks noChangeAspect="1"/>
          </p:cNvGraphicFramePr>
          <p:nvPr/>
        </p:nvGraphicFramePr>
        <p:xfrm>
          <a:off x="400050" y="9525"/>
          <a:ext cx="114300" cy="17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20" name="Equation" r:id="rId7" imgW="114120" imgH="177480" progId="Equation.DSMT4">
                  <p:embed/>
                </p:oleObj>
              </mc:Choice>
              <mc:Fallback>
                <p:oleObj name="Equation" r:id="rId7" imgW="114120" imgH="177480" progId="Equation.DSMT4">
                  <p:embed/>
                  <p:pic>
                    <p:nvPicPr>
                      <p:cNvPr id="0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0050" y="9525"/>
                        <a:ext cx="114300" cy="177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19" name="Object 31"/>
          <p:cNvGraphicFramePr>
            <a:graphicFrameLocks noChangeAspect="1"/>
          </p:cNvGraphicFramePr>
          <p:nvPr/>
        </p:nvGraphicFramePr>
        <p:xfrm>
          <a:off x="2362200" y="1600200"/>
          <a:ext cx="4114800" cy="3703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21" name="Equation" r:id="rId9" imgW="761760" imgH="685800" progId="Equation.DSMT4">
                  <p:embed/>
                </p:oleObj>
              </mc:Choice>
              <mc:Fallback>
                <p:oleObj name="Equation" r:id="rId9" imgW="761760" imgH="685800" progId="Equation.DSMT4">
                  <p:embed/>
                  <p:pic>
                    <p:nvPicPr>
                      <p:cNvPr id="0" name="Object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1600200"/>
                        <a:ext cx="4114800" cy="3703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32" name="Rectangle 1048"/>
          <p:cNvSpPr>
            <a:spLocks noChangeArrowheads="1"/>
          </p:cNvSpPr>
          <p:nvPr/>
        </p:nvSpPr>
        <p:spPr bwMode="auto">
          <a:xfrm>
            <a:off x="2971800" y="1524000"/>
            <a:ext cx="5638800" cy="41148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 algn="ctr"/>
            <a:endParaRPr lang="en-US" sz="4000"/>
          </a:p>
        </p:txBody>
      </p:sp>
      <p:sp>
        <p:nvSpPr>
          <p:cNvPr id="94210" name="Text Box 1026"/>
          <p:cNvSpPr txBox="1">
            <a:spLocks noChangeArrowheads="1"/>
          </p:cNvSpPr>
          <p:nvPr/>
        </p:nvSpPr>
        <p:spPr bwMode="auto">
          <a:xfrm>
            <a:off x="1371600" y="1143000"/>
            <a:ext cx="6172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94214" name="Rectangle 1030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-228600"/>
            <a:ext cx="2362200" cy="228600"/>
          </a:xfrm>
          <a:noFill/>
        </p:spPr>
        <p:txBody>
          <a:bodyPr/>
          <a:lstStyle/>
          <a:p>
            <a:pPr algn="l"/>
            <a:r>
              <a:rPr lang="en-US" sz="1200">
                <a:solidFill>
                  <a:srgbClr val="FFFFFF"/>
                </a:solidFill>
              </a:rPr>
              <a:t>Category 2 – 30 Point Answer</a:t>
            </a:r>
          </a:p>
        </p:txBody>
      </p:sp>
      <p:sp>
        <p:nvSpPr>
          <p:cNvPr id="94215" name="Text Box 1031"/>
          <p:cNvSpPr txBox="1">
            <a:spLocks noChangeArrowheads="1"/>
          </p:cNvSpPr>
          <p:nvPr/>
        </p:nvSpPr>
        <p:spPr bwMode="auto">
          <a:xfrm>
            <a:off x="7497763" y="0"/>
            <a:ext cx="12001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4000"/>
              <a:t>$300</a:t>
            </a:r>
          </a:p>
        </p:txBody>
      </p:sp>
      <p:grpSp>
        <p:nvGrpSpPr>
          <p:cNvPr id="94239" name="Group 1055"/>
          <p:cNvGrpSpPr>
            <a:grpSpLocks/>
          </p:cNvGrpSpPr>
          <p:nvPr/>
        </p:nvGrpSpPr>
        <p:grpSpPr bwMode="auto">
          <a:xfrm>
            <a:off x="0" y="5486400"/>
            <a:ext cx="1600200" cy="1219200"/>
            <a:chOff x="3168" y="3552"/>
            <a:chExt cx="1008" cy="768"/>
          </a:xfrm>
        </p:grpSpPr>
        <p:pic>
          <p:nvPicPr>
            <p:cNvPr id="94240" name="Picture 1056" descr="\\Study\SharedDocs\Jeopardy Thumb Problem.jpg">
              <a:hlinkClick r:id="" action="ppaction://hlinkshowjump?jump=previousslide"/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12" y="3648"/>
              <a:ext cx="816" cy="59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94241" name="WordArt 1057">
              <a:hlinkClick r:id="" action="ppaction://hlinkshowjump?jump=previousslide"/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3360" y="3696"/>
              <a:ext cx="708" cy="48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kern="10">
                  <a:ln w="19050">
                    <a:solidFill>
                      <a:srgbClr val="99CCFF"/>
                    </a:solidFill>
                    <a:round/>
                    <a:headEnd/>
                    <a:tailEnd/>
                  </a:ln>
                  <a:solidFill>
                    <a:srgbClr val="0066CC"/>
                  </a:solidFill>
                  <a:effectLst>
                    <a:outerShdw blurRad="63500" dist="38099" dir="2700000" algn="ctr" rotWithShape="0">
                      <a:srgbClr val="990000">
                        <a:alpha val="74998"/>
                      </a:srgbClr>
                    </a:outerShdw>
                  </a:effectLst>
                  <a:latin typeface="Impact"/>
                  <a:ea typeface="Impact"/>
                  <a:cs typeface="Impact"/>
                </a:rPr>
                <a:t>Back to</a:t>
              </a:r>
            </a:p>
            <a:p>
              <a:pPr algn="ctr"/>
              <a:r>
                <a:rPr lang="en-US" sz="3600" kern="10">
                  <a:ln w="19050">
                    <a:solidFill>
                      <a:srgbClr val="99CCFF"/>
                    </a:solidFill>
                    <a:round/>
                    <a:headEnd/>
                    <a:tailEnd/>
                  </a:ln>
                  <a:solidFill>
                    <a:srgbClr val="0066CC"/>
                  </a:solidFill>
                  <a:effectLst>
                    <a:outerShdw blurRad="63500" dist="38099" dir="2700000" algn="ctr" rotWithShape="0">
                      <a:srgbClr val="990000">
                        <a:alpha val="74998"/>
                      </a:srgbClr>
                    </a:outerShdw>
                  </a:effectLst>
                  <a:latin typeface="Impact"/>
                  <a:ea typeface="Impact"/>
                  <a:cs typeface="Impact"/>
                </a:rPr>
                <a:t>Problem</a:t>
              </a:r>
            </a:p>
          </p:txBody>
        </p:sp>
        <p:sp>
          <p:nvSpPr>
            <p:cNvPr id="94242" name="Rectangle 1058">
              <a:hlinkClick r:id="" action="ppaction://hlinkshowjump?jump=previousslide"/>
            </p:cNvPr>
            <p:cNvSpPr>
              <a:spLocks noChangeArrowheads="1"/>
            </p:cNvSpPr>
            <p:nvPr/>
          </p:nvSpPr>
          <p:spPr bwMode="auto">
            <a:xfrm>
              <a:off x="3168" y="3552"/>
              <a:ext cx="1008" cy="7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94243" name="Group 1059"/>
          <p:cNvGrpSpPr>
            <a:grpSpLocks/>
          </p:cNvGrpSpPr>
          <p:nvPr/>
        </p:nvGrpSpPr>
        <p:grpSpPr bwMode="auto">
          <a:xfrm>
            <a:off x="7239000" y="5486400"/>
            <a:ext cx="1905000" cy="1371600"/>
            <a:chOff x="0" y="3456"/>
            <a:chExt cx="1200" cy="864"/>
          </a:xfrm>
        </p:grpSpPr>
        <p:pic>
          <p:nvPicPr>
            <p:cNvPr id="94244" name="Picture 1060" descr="\\Study\SharedDocs\Jeopardy Thumbnail.jpg">
              <a:hlinkClick r:id="rId5" action="ppaction://hlinksldjump"/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0" y="3600"/>
              <a:ext cx="816" cy="60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94245" name="Rectangle 1061">
              <a:hlinkClick r:id="rId5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0" y="3456"/>
              <a:ext cx="1200" cy="8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246" name="WordArt 1062">
              <a:hlinkClick r:id="rId5" action="ppaction://hlinksldjump"/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192" y="3600"/>
              <a:ext cx="864" cy="52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kern="10">
                  <a:ln w="19050">
                    <a:solidFill>
                      <a:srgbClr val="99CCFF"/>
                    </a:solidFill>
                    <a:round/>
                    <a:headEnd/>
                    <a:tailEnd/>
                  </a:ln>
                  <a:solidFill>
                    <a:srgbClr val="0066CC"/>
                  </a:solidFill>
                  <a:effectLst>
                    <a:outerShdw blurRad="63500" dist="38099" dir="2700000" algn="ctr" rotWithShape="0">
                      <a:srgbClr val="990000">
                        <a:alpha val="74998"/>
                      </a:srgbClr>
                    </a:outerShdw>
                  </a:effectLst>
                  <a:latin typeface="Impact"/>
                  <a:ea typeface="Impact"/>
                  <a:cs typeface="Impact"/>
                </a:rPr>
                <a:t>Back to</a:t>
              </a:r>
            </a:p>
            <a:p>
              <a:pPr algn="ctr"/>
              <a:r>
                <a:rPr lang="en-US" sz="3600" kern="10">
                  <a:ln w="19050">
                    <a:solidFill>
                      <a:srgbClr val="99CCFF"/>
                    </a:solidFill>
                    <a:round/>
                    <a:headEnd/>
                    <a:tailEnd/>
                  </a:ln>
                  <a:solidFill>
                    <a:srgbClr val="0066CC"/>
                  </a:solidFill>
                  <a:effectLst>
                    <a:outerShdw blurRad="63500" dist="38099" dir="2700000" algn="ctr" rotWithShape="0">
                      <a:srgbClr val="990000">
                        <a:alpha val="74998"/>
                      </a:srgbClr>
                    </a:outerShdw>
                  </a:effectLst>
                  <a:latin typeface="Impact"/>
                  <a:ea typeface="Impact"/>
                  <a:cs typeface="Impact"/>
                </a:rPr>
                <a:t>Gameboard</a:t>
              </a:r>
            </a:p>
          </p:txBody>
        </p:sp>
      </p:grpSp>
      <p:graphicFrame>
        <p:nvGraphicFramePr>
          <p:cNvPr id="94250" name="Object 1066"/>
          <p:cNvGraphicFramePr>
            <a:graphicFrameLocks noChangeAspect="1"/>
          </p:cNvGraphicFramePr>
          <p:nvPr/>
        </p:nvGraphicFramePr>
        <p:xfrm>
          <a:off x="990600" y="3006725"/>
          <a:ext cx="1447800" cy="1006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252" name="Equation" r:id="rId7" imgW="291960" imgH="203040" progId="Equation.DSMT4">
                  <p:embed/>
                </p:oleObj>
              </mc:Choice>
              <mc:Fallback>
                <p:oleObj name="Equation" r:id="rId7" imgW="291960" imgH="203040" progId="Equation.DSMT4">
                  <p:embed/>
                  <p:pic>
                    <p:nvPicPr>
                      <p:cNvPr id="0" name="Object 106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3006725"/>
                        <a:ext cx="1447800" cy="1006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4251" name="Object 1067"/>
          <p:cNvGraphicFramePr>
            <a:graphicFrameLocks noChangeAspect="1"/>
          </p:cNvGraphicFramePr>
          <p:nvPr/>
        </p:nvGraphicFramePr>
        <p:xfrm>
          <a:off x="3124200" y="2971800"/>
          <a:ext cx="5334000" cy="1077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253" name="Equation" r:id="rId9" imgW="1130040" imgH="228600" progId="Equation.DSMT4">
                  <p:embed/>
                </p:oleObj>
              </mc:Choice>
              <mc:Fallback>
                <p:oleObj name="Equation" r:id="rId9" imgW="1130040" imgH="228600" progId="Equation.DSMT4">
                  <p:embed/>
                  <p:pic>
                    <p:nvPicPr>
                      <p:cNvPr id="0" name="Object 106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2971800"/>
                        <a:ext cx="5334000" cy="1077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30" name="Rectangle 18"/>
          <p:cNvSpPr>
            <a:spLocks noChangeArrowheads="1"/>
          </p:cNvSpPr>
          <p:nvPr/>
        </p:nvSpPr>
        <p:spPr bwMode="auto">
          <a:xfrm>
            <a:off x="685800" y="1524000"/>
            <a:ext cx="7848600" cy="3962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4000"/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304800"/>
            <a:ext cx="2362200" cy="304800"/>
          </a:xfrm>
          <a:noFill/>
        </p:spPr>
        <p:txBody>
          <a:bodyPr/>
          <a:lstStyle/>
          <a:p>
            <a:pPr algn="l"/>
            <a:r>
              <a:rPr lang="en-US" sz="1200">
                <a:solidFill>
                  <a:srgbClr val="FFFFFF"/>
                </a:solidFill>
              </a:rPr>
              <a:t>Chain Rule – 40 Point Question</a:t>
            </a:r>
          </a:p>
        </p:txBody>
      </p:sp>
      <p:pic>
        <p:nvPicPr>
          <p:cNvPr id="13327" name="Picture 15" descr="C:\Documents and Settings\Admin\Application Data\Microsoft\Media Catalog\Downloaded Clips\cl45\j0172629.gif">
            <a:hlinkClick r:id="" action="ppaction://hlinkshowjump?jump=nextslide"/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0" y="5791200"/>
            <a:ext cx="990600" cy="841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332" name="WordArt 20">
            <a:hlinkClick r:id="" action="ppaction://hlinkshowjump?jump=nextslide"/>
          </p:cNvPr>
          <p:cNvSpPr>
            <a:spLocks noChangeArrowheads="1" noChangeShapeType="1" noTextEdit="1"/>
          </p:cNvSpPr>
          <p:nvPr/>
        </p:nvSpPr>
        <p:spPr bwMode="auto">
          <a:xfrm>
            <a:off x="7848600" y="5943600"/>
            <a:ext cx="112395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blurRad="63500" dist="38099" dir="2700000" algn="ctr" rotWithShape="0">
                    <a:srgbClr val="990000">
                      <a:alpha val="74998"/>
                    </a:srgbClr>
                  </a:outerShdw>
                </a:effectLst>
                <a:latin typeface="Impact"/>
                <a:ea typeface="Impact"/>
                <a:cs typeface="Impact"/>
              </a:rPr>
              <a:t>Answer</a:t>
            </a:r>
          </a:p>
        </p:txBody>
      </p:sp>
      <p:sp>
        <p:nvSpPr>
          <p:cNvPr id="13333" name="Rectangle 21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7543800" y="5638800"/>
            <a:ext cx="1600200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3340" name="Group 28"/>
          <p:cNvGrpSpPr>
            <a:grpSpLocks/>
          </p:cNvGrpSpPr>
          <p:nvPr/>
        </p:nvGrpSpPr>
        <p:grpSpPr bwMode="auto">
          <a:xfrm>
            <a:off x="0" y="5480050"/>
            <a:ext cx="1905000" cy="1371600"/>
            <a:chOff x="0" y="3456"/>
            <a:chExt cx="1200" cy="864"/>
          </a:xfrm>
        </p:grpSpPr>
        <p:pic>
          <p:nvPicPr>
            <p:cNvPr id="13341" name="Picture 29" descr="\\Study\SharedDocs\Jeopardy Thumbnail.jpg">
              <a:hlinkClick r:id="rId5" action="ppaction://hlinksldjump"/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0" y="3600"/>
              <a:ext cx="816" cy="60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3342" name="Rectangle 30">
              <a:hlinkClick r:id="rId5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0" y="3456"/>
              <a:ext cx="1200" cy="8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43" name="WordArt 31">
              <a:hlinkClick r:id="rId5" action="ppaction://hlinksldjump"/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192" y="3600"/>
              <a:ext cx="864" cy="52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kern="10">
                  <a:ln w="19050">
                    <a:solidFill>
                      <a:srgbClr val="99CCFF"/>
                    </a:solidFill>
                    <a:round/>
                    <a:headEnd/>
                    <a:tailEnd/>
                  </a:ln>
                  <a:solidFill>
                    <a:srgbClr val="0066CC"/>
                  </a:solidFill>
                  <a:effectLst>
                    <a:outerShdw blurRad="63500" dist="38099" dir="2700000" algn="ctr" rotWithShape="0">
                      <a:srgbClr val="990000">
                        <a:alpha val="74998"/>
                      </a:srgbClr>
                    </a:outerShdw>
                  </a:effectLst>
                  <a:latin typeface="Impact"/>
                  <a:ea typeface="Impact"/>
                  <a:cs typeface="Impact"/>
                </a:rPr>
                <a:t>Back to</a:t>
              </a:r>
            </a:p>
            <a:p>
              <a:pPr algn="ctr"/>
              <a:r>
                <a:rPr lang="en-US" sz="3600" kern="10">
                  <a:ln w="19050">
                    <a:solidFill>
                      <a:srgbClr val="99CCFF"/>
                    </a:solidFill>
                    <a:round/>
                    <a:headEnd/>
                    <a:tailEnd/>
                  </a:ln>
                  <a:solidFill>
                    <a:srgbClr val="0066CC"/>
                  </a:solidFill>
                  <a:effectLst>
                    <a:outerShdw blurRad="63500" dist="38099" dir="2700000" algn="ctr" rotWithShape="0">
                      <a:srgbClr val="990000">
                        <a:alpha val="74998"/>
                      </a:srgbClr>
                    </a:outerShdw>
                  </a:effectLst>
                  <a:latin typeface="Impact"/>
                  <a:ea typeface="Impact"/>
                  <a:cs typeface="Impact"/>
                </a:rPr>
                <a:t>Gameboard</a:t>
              </a:r>
            </a:p>
          </p:txBody>
        </p:sp>
      </p:grpSp>
      <p:sp>
        <p:nvSpPr>
          <p:cNvPr id="13344" name="Text Box 32"/>
          <p:cNvSpPr txBox="1">
            <a:spLocks noChangeArrowheads="1"/>
          </p:cNvSpPr>
          <p:nvPr/>
        </p:nvSpPr>
        <p:spPr bwMode="auto">
          <a:xfrm>
            <a:off x="3479800" y="0"/>
            <a:ext cx="221615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8000"/>
              <a:t>$400</a:t>
            </a:r>
          </a:p>
        </p:txBody>
      </p:sp>
      <p:graphicFrame>
        <p:nvGraphicFramePr>
          <p:cNvPr id="13348" name="Object 36"/>
          <p:cNvGraphicFramePr>
            <a:graphicFrameLocks noChangeAspect="1"/>
          </p:cNvGraphicFramePr>
          <p:nvPr/>
        </p:nvGraphicFramePr>
        <p:xfrm>
          <a:off x="762000" y="1981200"/>
          <a:ext cx="5334000" cy="2990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50" name="Equation" r:id="rId7" imgW="838080" imgH="469800" progId="Equation.DSMT4">
                  <p:embed/>
                </p:oleObj>
              </mc:Choice>
              <mc:Fallback>
                <p:oleObj name="Equation" r:id="rId7" imgW="838080" imgH="469800" progId="Equation.DSMT4">
                  <p:embed/>
                  <p:pic>
                    <p:nvPicPr>
                      <p:cNvPr id="0" name="Object 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1981200"/>
                        <a:ext cx="5334000" cy="2990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49" name="Object 37"/>
          <p:cNvGraphicFramePr>
            <a:graphicFrameLocks noChangeAspect="1"/>
          </p:cNvGraphicFramePr>
          <p:nvPr/>
        </p:nvGraphicFramePr>
        <p:xfrm>
          <a:off x="6096000" y="2819400"/>
          <a:ext cx="2438400" cy="1258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51" name="Equation" r:id="rId9" imgW="393480" imgH="203040" progId="Equation.DSMT4">
                  <p:embed/>
                </p:oleObj>
              </mc:Choice>
              <mc:Fallback>
                <p:oleObj name="Equation" r:id="rId9" imgW="393480" imgH="203040" progId="Equation.DSMT4">
                  <p:embed/>
                  <p:pic>
                    <p:nvPicPr>
                      <p:cNvPr id="0" name="Object 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0" y="2819400"/>
                        <a:ext cx="2438400" cy="1258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80" name="Rectangle 1048"/>
          <p:cNvSpPr>
            <a:spLocks noChangeArrowheads="1"/>
          </p:cNvSpPr>
          <p:nvPr/>
        </p:nvSpPr>
        <p:spPr bwMode="auto">
          <a:xfrm>
            <a:off x="2895600" y="1524000"/>
            <a:ext cx="5638800" cy="41148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 algn="ctr"/>
            <a:endParaRPr lang="en-US" sz="4000"/>
          </a:p>
        </p:txBody>
      </p:sp>
      <p:sp>
        <p:nvSpPr>
          <p:cNvPr id="96258" name="Text Box 1026"/>
          <p:cNvSpPr txBox="1">
            <a:spLocks noChangeArrowheads="1"/>
          </p:cNvSpPr>
          <p:nvPr/>
        </p:nvSpPr>
        <p:spPr bwMode="auto">
          <a:xfrm>
            <a:off x="1371600" y="1143000"/>
            <a:ext cx="6172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96262" name="Rectangle 1030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-304800"/>
            <a:ext cx="2438400" cy="304800"/>
          </a:xfrm>
        </p:spPr>
        <p:txBody>
          <a:bodyPr/>
          <a:lstStyle/>
          <a:p>
            <a:pPr algn="l"/>
            <a:r>
              <a:rPr lang="en-US" sz="1200">
                <a:solidFill>
                  <a:srgbClr val="FFFFFF"/>
                </a:solidFill>
              </a:rPr>
              <a:t>Category 2 – 40 Point Answer</a:t>
            </a:r>
            <a:endParaRPr lang="en-US"/>
          </a:p>
        </p:txBody>
      </p:sp>
      <p:sp>
        <p:nvSpPr>
          <p:cNvPr id="96263" name="Text Box 1031"/>
          <p:cNvSpPr txBox="1">
            <a:spLocks noChangeArrowheads="1"/>
          </p:cNvSpPr>
          <p:nvPr/>
        </p:nvSpPr>
        <p:spPr bwMode="auto">
          <a:xfrm>
            <a:off x="7497763" y="0"/>
            <a:ext cx="12001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4000"/>
              <a:t>$400</a:t>
            </a:r>
          </a:p>
        </p:txBody>
      </p:sp>
      <p:grpSp>
        <p:nvGrpSpPr>
          <p:cNvPr id="96287" name="Group 1055"/>
          <p:cNvGrpSpPr>
            <a:grpSpLocks/>
          </p:cNvGrpSpPr>
          <p:nvPr/>
        </p:nvGrpSpPr>
        <p:grpSpPr bwMode="auto">
          <a:xfrm>
            <a:off x="0" y="5486400"/>
            <a:ext cx="1600200" cy="1219200"/>
            <a:chOff x="3168" y="3552"/>
            <a:chExt cx="1008" cy="768"/>
          </a:xfrm>
        </p:grpSpPr>
        <p:pic>
          <p:nvPicPr>
            <p:cNvPr id="96288" name="Picture 1056" descr="\\Study\SharedDocs\Jeopardy Thumb Problem.jpg">
              <a:hlinkClick r:id="" action="ppaction://hlinkshowjump?jump=previousslide"/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12" y="3648"/>
              <a:ext cx="816" cy="59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96289" name="WordArt 1057">
              <a:hlinkClick r:id="" action="ppaction://hlinkshowjump?jump=previousslide"/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3360" y="3696"/>
              <a:ext cx="708" cy="48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kern="10">
                  <a:ln w="19050">
                    <a:solidFill>
                      <a:srgbClr val="99CCFF"/>
                    </a:solidFill>
                    <a:round/>
                    <a:headEnd/>
                    <a:tailEnd/>
                  </a:ln>
                  <a:solidFill>
                    <a:srgbClr val="0066CC"/>
                  </a:solidFill>
                  <a:effectLst>
                    <a:outerShdw blurRad="63500" dist="38099" dir="2700000" algn="ctr" rotWithShape="0">
                      <a:srgbClr val="990000">
                        <a:alpha val="74998"/>
                      </a:srgbClr>
                    </a:outerShdw>
                  </a:effectLst>
                  <a:latin typeface="Impact"/>
                  <a:ea typeface="Impact"/>
                  <a:cs typeface="Impact"/>
                </a:rPr>
                <a:t>Back to</a:t>
              </a:r>
            </a:p>
            <a:p>
              <a:pPr algn="ctr"/>
              <a:r>
                <a:rPr lang="en-US" sz="3600" kern="10">
                  <a:ln w="19050">
                    <a:solidFill>
                      <a:srgbClr val="99CCFF"/>
                    </a:solidFill>
                    <a:round/>
                    <a:headEnd/>
                    <a:tailEnd/>
                  </a:ln>
                  <a:solidFill>
                    <a:srgbClr val="0066CC"/>
                  </a:solidFill>
                  <a:effectLst>
                    <a:outerShdw blurRad="63500" dist="38099" dir="2700000" algn="ctr" rotWithShape="0">
                      <a:srgbClr val="990000">
                        <a:alpha val="74998"/>
                      </a:srgbClr>
                    </a:outerShdw>
                  </a:effectLst>
                  <a:latin typeface="Impact"/>
                  <a:ea typeface="Impact"/>
                  <a:cs typeface="Impact"/>
                </a:rPr>
                <a:t>Problem</a:t>
              </a:r>
            </a:p>
          </p:txBody>
        </p:sp>
        <p:sp>
          <p:nvSpPr>
            <p:cNvPr id="96290" name="Rectangle 1058">
              <a:hlinkClick r:id="" action="ppaction://hlinkshowjump?jump=previousslide"/>
            </p:cNvPr>
            <p:cNvSpPr>
              <a:spLocks noChangeArrowheads="1"/>
            </p:cNvSpPr>
            <p:nvPr/>
          </p:nvSpPr>
          <p:spPr bwMode="auto">
            <a:xfrm>
              <a:off x="3168" y="3552"/>
              <a:ext cx="1008" cy="7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96291" name="Group 1059"/>
          <p:cNvGrpSpPr>
            <a:grpSpLocks/>
          </p:cNvGrpSpPr>
          <p:nvPr/>
        </p:nvGrpSpPr>
        <p:grpSpPr bwMode="auto">
          <a:xfrm>
            <a:off x="7239000" y="5486400"/>
            <a:ext cx="1905000" cy="1371600"/>
            <a:chOff x="0" y="3456"/>
            <a:chExt cx="1200" cy="864"/>
          </a:xfrm>
        </p:grpSpPr>
        <p:pic>
          <p:nvPicPr>
            <p:cNvPr id="96292" name="Picture 1060" descr="\\Study\SharedDocs\Jeopardy Thumbnail.jpg">
              <a:hlinkClick r:id="rId5" action="ppaction://hlinksldjump"/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0" y="3600"/>
              <a:ext cx="816" cy="60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96293" name="Rectangle 1061">
              <a:hlinkClick r:id="rId5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0" y="3456"/>
              <a:ext cx="1200" cy="8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6294" name="WordArt 1062">
              <a:hlinkClick r:id="rId5" action="ppaction://hlinksldjump"/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192" y="3600"/>
              <a:ext cx="864" cy="52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kern="10">
                  <a:ln w="19050">
                    <a:solidFill>
                      <a:srgbClr val="99CCFF"/>
                    </a:solidFill>
                    <a:round/>
                    <a:headEnd/>
                    <a:tailEnd/>
                  </a:ln>
                  <a:solidFill>
                    <a:srgbClr val="0066CC"/>
                  </a:solidFill>
                  <a:effectLst>
                    <a:outerShdw blurRad="63500" dist="38099" dir="2700000" algn="ctr" rotWithShape="0">
                      <a:srgbClr val="990000">
                        <a:alpha val="74998"/>
                      </a:srgbClr>
                    </a:outerShdw>
                  </a:effectLst>
                  <a:latin typeface="Impact"/>
                  <a:ea typeface="Impact"/>
                  <a:cs typeface="Impact"/>
                </a:rPr>
                <a:t>Back to</a:t>
              </a:r>
            </a:p>
            <a:p>
              <a:pPr algn="ctr"/>
              <a:r>
                <a:rPr lang="en-US" sz="3600" kern="10">
                  <a:ln w="19050">
                    <a:solidFill>
                      <a:srgbClr val="99CCFF"/>
                    </a:solidFill>
                    <a:round/>
                    <a:headEnd/>
                    <a:tailEnd/>
                  </a:ln>
                  <a:solidFill>
                    <a:srgbClr val="0066CC"/>
                  </a:solidFill>
                  <a:effectLst>
                    <a:outerShdw blurRad="63500" dist="38099" dir="2700000" algn="ctr" rotWithShape="0">
                      <a:srgbClr val="990000">
                        <a:alpha val="74998"/>
                      </a:srgbClr>
                    </a:outerShdw>
                  </a:effectLst>
                  <a:latin typeface="Impact"/>
                  <a:ea typeface="Impact"/>
                  <a:cs typeface="Impact"/>
                </a:rPr>
                <a:t>Gameboard</a:t>
              </a:r>
            </a:p>
          </p:txBody>
        </p:sp>
      </p:grpSp>
      <p:graphicFrame>
        <p:nvGraphicFramePr>
          <p:cNvPr id="96295" name="Object 1063"/>
          <p:cNvGraphicFramePr>
            <a:graphicFrameLocks noChangeAspect="1"/>
          </p:cNvGraphicFramePr>
          <p:nvPr/>
        </p:nvGraphicFramePr>
        <p:xfrm>
          <a:off x="3048000" y="1905000"/>
          <a:ext cx="5168900" cy="3119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297" name="Equation" r:id="rId7" imgW="736560" imgH="444240" progId="Equation.DSMT4">
                  <p:embed/>
                </p:oleObj>
              </mc:Choice>
              <mc:Fallback>
                <p:oleObj name="Equation" r:id="rId7" imgW="736560" imgH="444240" progId="Equation.DSMT4">
                  <p:embed/>
                  <p:pic>
                    <p:nvPicPr>
                      <p:cNvPr id="0" name="Object 106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0" y="1905000"/>
                        <a:ext cx="5168900" cy="3119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6296" name="Object 1064"/>
          <p:cNvGraphicFramePr>
            <a:graphicFrameLocks noChangeAspect="1"/>
          </p:cNvGraphicFramePr>
          <p:nvPr/>
        </p:nvGraphicFramePr>
        <p:xfrm>
          <a:off x="609600" y="2819400"/>
          <a:ext cx="1808163" cy="1258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298" name="Equation" r:id="rId9" imgW="291960" imgH="203040" progId="Equation.DSMT4">
                  <p:embed/>
                </p:oleObj>
              </mc:Choice>
              <mc:Fallback>
                <p:oleObj name="Equation" r:id="rId9" imgW="291960" imgH="203040" progId="Equation.DSMT4">
                  <p:embed/>
                  <p:pic>
                    <p:nvPicPr>
                      <p:cNvPr id="0" name="Object 106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2819400"/>
                        <a:ext cx="1808163" cy="1258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7" name="Rectangle 11"/>
          <p:cNvSpPr>
            <a:spLocks noChangeArrowheads="1"/>
          </p:cNvSpPr>
          <p:nvPr/>
        </p:nvSpPr>
        <p:spPr bwMode="auto">
          <a:xfrm>
            <a:off x="685800" y="1447800"/>
            <a:ext cx="7848600" cy="3962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4000"/>
              <a:t>Given the curve:</a:t>
            </a:r>
          </a:p>
          <a:p>
            <a:pPr algn="ctr"/>
            <a:endParaRPr lang="en-US" sz="4000"/>
          </a:p>
          <a:p>
            <a:pPr algn="ctr"/>
            <a:endParaRPr lang="en-US" sz="4000"/>
          </a:p>
          <a:p>
            <a:pPr algn="ctr"/>
            <a:r>
              <a:rPr lang="en-US" sz="4000"/>
              <a:t>Find the </a:t>
            </a:r>
          </a:p>
          <a:p>
            <a:pPr algn="ctr"/>
            <a:r>
              <a:rPr lang="en-US" sz="4000"/>
              <a:t>equation of the line </a:t>
            </a:r>
          </a:p>
          <a:p>
            <a:pPr algn="ctr"/>
            <a:r>
              <a:rPr lang="en-US" sz="4000"/>
              <a:t>tangent to x = 1.  </a:t>
            </a:r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228600"/>
            <a:ext cx="2438400" cy="228600"/>
          </a:xfrm>
        </p:spPr>
        <p:txBody>
          <a:bodyPr/>
          <a:lstStyle/>
          <a:p>
            <a:pPr algn="l"/>
            <a:r>
              <a:rPr lang="en-US" sz="1200">
                <a:solidFill>
                  <a:srgbClr val="FFFFFF"/>
                </a:solidFill>
              </a:rPr>
              <a:t>Chain Rule – 50 Point Question</a:t>
            </a:r>
            <a:endParaRPr lang="en-US" sz="8000"/>
          </a:p>
        </p:txBody>
      </p:sp>
      <p:pic>
        <p:nvPicPr>
          <p:cNvPr id="14344" name="Picture 8" descr="C:\Documents and Settings\Admin\Application Data\Microsoft\Media Catalog\Downloaded Clips\cl45\j0172629.gif">
            <a:hlinkClick r:id="" action="ppaction://hlinkshowjump?jump=nextslide"/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0" y="5791200"/>
            <a:ext cx="990600" cy="841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349" name="WordArt 13">
            <a:hlinkClick r:id="" action="ppaction://hlinkshowjump?jump=nextslide"/>
          </p:cNvPr>
          <p:cNvSpPr>
            <a:spLocks noChangeArrowheads="1" noChangeShapeType="1" noTextEdit="1"/>
          </p:cNvSpPr>
          <p:nvPr/>
        </p:nvSpPr>
        <p:spPr bwMode="auto">
          <a:xfrm>
            <a:off x="7848600" y="5943600"/>
            <a:ext cx="112395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blurRad="63500" dist="38099" dir="2700000" algn="ctr" rotWithShape="0">
                    <a:srgbClr val="990000">
                      <a:alpha val="74998"/>
                    </a:srgbClr>
                  </a:outerShdw>
                </a:effectLst>
                <a:latin typeface="Impact"/>
                <a:ea typeface="Impact"/>
                <a:cs typeface="Impact"/>
              </a:rPr>
              <a:t>Answer</a:t>
            </a:r>
          </a:p>
        </p:txBody>
      </p:sp>
      <p:sp>
        <p:nvSpPr>
          <p:cNvPr id="14350" name="Rectangle 14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7543800" y="5638800"/>
            <a:ext cx="1600200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4357" name="Group 21"/>
          <p:cNvGrpSpPr>
            <a:grpSpLocks/>
          </p:cNvGrpSpPr>
          <p:nvPr/>
        </p:nvGrpSpPr>
        <p:grpSpPr bwMode="auto">
          <a:xfrm>
            <a:off x="0" y="5480050"/>
            <a:ext cx="1905000" cy="1371600"/>
            <a:chOff x="0" y="3456"/>
            <a:chExt cx="1200" cy="864"/>
          </a:xfrm>
        </p:grpSpPr>
        <p:pic>
          <p:nvPicPr>
            <p:cNvPr id="14358" name="Picture 22" descr="\\Study\SharedDocs\Jeopardy Thumbnail.jpg">
              <a:hlinkClick r:id="rId5" action="ppaction://hlinksldjump"/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0" y="3600"/>
              <a:ext cx="816" cy="60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4359" name="Rectangle 23">
              <a:hlinkClick r:id="rId5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0" y="3456"/>
              <a:ext cx="1200" cy="8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60" name="WordArt 24">
              <a:hlinkClick r:id="rId5" action="ppaction://hlinksldjump"/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192" y="3600"/>
              <a:ext cx="864" cy="52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kern="10">
                  <a:ln w="19050">
                    <a:solidFill>
                      <a:srgbClr val="99CCFF"/>
                    </a:solidFill>
                    <a:round/>
                    <a:headEnd/>
                    <a:tailEnd/>
                  </a:ln>
                  <a:solidFill>
                    <a:srgbClr val="0066CC"/>
                  </a:solidFill>
                  <a:effectLst>
                    <a:outerShdw blurRad="63500" dist="38099" dir="2700000" algn="ctr" rotWithShape="0">
                      <a:srgbClr val="990000">
                        <a:alpha val="74998"/>
                      </a:srgbClr>
                    </a:outerShdw>
                  </a:effectLst>
                  <a:latin typeface="Impact"/>
                  <a:ea typeface="Impact"/>
                  <a:cs typeface="Impact"/>
                </a:rPr>
                <a:t>Back to</a:t>
              </a:r>
            </a:p>
            <a:p>
              <a:pPr algn="ctr"/>
              <a:r>
                <a:rPr lang="en-US" sz="3600" kern="10">
                  <a:ln w="19050">
                    <a:solidFill>
                      <a:srgbClr val="99CCFF"/>
                    </a:solidFill>
                    <a:round/>
                    <a:headEnd/>
                    <a:tailEnd/>
                  </a:ln>
                  <a:solidFill>
                    <a:srgbClr val="0066CC"/>
                  </a:solidFill>
                  <a:effectLst>
                    <a:outerShdw blurRad="63500" dist="38099" dir="2700000" algn="ctr" rotWithShape="0">
                      <a:srgbClr val="990000">
                        <a:alpha val="74998"/>
                      </a:srgbClr>
                    </a:outerShdw>
                  </a:effectLst>
                  <a:latin typeface="Impact"/>
                  <a:ea typeface="Impact"/>
                  <a:cs typeface="Impact"/>
                </a:rPr>
                <a:t>Gameboard</a:t>
              </a:r>
            </a:p>
          </p:txBody>
        </p:sp>
      </p:grpSp>
      <p:sp>
        <p:nvSpPr>
          <p:cNvPr id="14361" name="Text Box 25"/>
          <p:cNvSpPr txBox="1">
            <a:spLocks noChangeArrowheads="1"/>
          </p:cNvSpPr>
          <p:nvPr/>
        </p:nvSpPr>
        <p:spPr bwMode="auto">
          <a:xfrm>
            <a:off x="3479800" y="0"/>
            <a:ext cx="221615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8000"/>
              <a:t>$500</a:t>
            </a:r>
          </a:p>
        </p:txBody>
      </p:sp>
      <p:graphicFrame>
        <p:nvGraphicFramePr>
          <p:cNvPr id="14363" name="Object 27"/>
          <p:cNvGraphicFramePr>
            <a:graphicFrameLocks noChangeAspect="1"/>
          </p:cNvGraphicFramePr>
          <p:nvPr/>
        </p:nvGraphicFramePr>
        <p:xfrm>
          <a:off x="1828800" y="2341563"/>
          <a:ext cx="5334000" cy="1011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65" name="Equation" r:id="rId7" imgW="1206360" imgH="228600" progId="Equation.DSMT4">
                  <p:embed/>
                </p:oleObj>
              </mc:Choice>
              <mc:Fallback>
                <p:oleObj name="Equation" r:id="rId7" imgW="1206360" imgH="228600" progId="Equation.DSMT4">
                  <p:embed/>
                  <p:pic>
                    <p:nvPicPr>
                      <p:cNvPr id="0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2341563"/>
                        <a:ext cx="5334000" cy="1011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29" name="Rectangle 1049"/>
          <p:cNvSpPr>
            <a:spLocks noChangeArrowheads="1"/>
          </p:cNvSpPr>
          <p:nvPr/>
        </p:nvSpPr>
        <p:spPr bwMode="auto">
          <a:xfrm>
            <a:off x="2895600" y="1524000"/>
            <a:ext cx="5638800" cy="41148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 algn="ctr"/>
            <a:endParaRPr lang="en-US" sz="4000"/>
          </a:p>
        </p:txBody>
      </p:sp>
      <p:sp>
        <p:nvSpPr>
          <p:cNvPr id="98306" name="Text Box 1026"/>
          <p:cNvSpPr txBox="1">
            <a:spLocks noChangeArrowheads="1"/>
          </p:cNvSpPr>
          <p:nvPr/>
        </p:nvSpPr>
        <p:spPr bwMode="auto">
          <a:xfrm>
            <a:off x="1371600" y="1143000"/>
            <a:ext cx="6172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98311" name="Rectangle 1031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-304800"/>
            <a:ext cx="2514600" cy="304800"/>
          </a:xfrm>
        </p:spPr>
        <p:txBody>
          <a:bodyPr/>
          <a:lstStyle/>
          <a:p>
            <a:pPr algn="l"/>
            <a:r>
              <a:rPr lang="en-US" sz="1200">
                <a:solidFill>
                  <a:srgbClr val="FFFFFF"/>
                </a:solidFill>
              </a:rPr>
              <a:t>Categry 2 – 50 Point Answer</a:t>
            </a:r>
            <a:endParaRPr lang="en-US"/>
          </a:p>
        </p:txBody>
      </p:sp>
      <p:sp>
        <p:nvSpPr>
          <p:cNvPr id="98312" name="Text Box 1032"/>
          <p:cNvSpPr txBox="1">
            <a:spLocks noChangeArrowheads="1"/>
          </p:cNvSpPr>
          <p:nvPr/>
        </p:nvSpPr>
        <p:spPr bwMode="auto">
          <a:xfrm>
            <a:off x="7497763" y="0"/>
            <a:ext cx="12001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4000"/>
              <a:t>$500</a:t>
            </a:r>
          </a:p>
        </p:txBody>
      </p:sp>
      <p:grpSp>
        <p:nvGrpSpPr>
          <p:cNvPr id="98337" name="Group 1057"/>
          <p:cNvGrpSpPr>
            <a:grpSpLocks/>
          </p:cNvGrpSpPr>
          <p:nvPr/>
        </p:nvGrpSpPr>
        <p:grpSpPr bwMode="auto">
          <a:xfrm>
            <a:off x="0" y="5486400"/>
            <a:ext cx="1600200" cy="1219200"/>
            <a:chOff x="3168" y="3552"/>
            <a:chExt cx="1008" cy="768"/>
          </a:xfrm>
        </p:grpSpPr>
        <p:pic>
          <p:nvPicPr>
            <p:cNvPr id="98338" name="Picture 1058" descr="\\Study\SharedDocs\Jeopardy Thumb Problem.jpg">
              <a:hlinkClick r:id="" action="ppaction://hlinkshowjump?jump=previousslide"/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12" y="3648"/>
              <a:ext cx="816" cy="59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98339" name="WordArt 1059">
              <a:hlinkClick r:id="" action="ppaction://hlinkshowjump?jump=previousslide"/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3360" y="3696"/>
              <a:ext cx="708" cy="48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kern="10">
                  <a:ln w="19050">
                    <a:solidFill>
                      <a:srgbClr val="99CCFF"/>
                    </a:solidFill>
                    <a:round/>
                    <a:headEnd/>
                    <a:tailEnd/>
                  </a:ln>
                  <a:solidFill>
                    <a:srgbClr val="0066CC"/>
                  </a:solidFill>
                  <a:effectLst>
                    <a:outerShdw blurRad="63500" dist="38099" dir="2700000" algn="ctr" rotWithShape="0">
                      <a:srgbClr val="990000">
                        <a:alpha val="74998"/>
                      </a:srgbClr>
                    </a:outerShdw>
                  </a:effectLst>
                  <a:latin typeface="Impact"/>
                  <a:ea typeface="Impact"/>
                  <a:cs typeface="Impact"/>
                </a:rPr>
                <a:t>Back to</a:t>
              </a:r>
            </a:p>
            <a:p>
              <a:pPr algn="ctr"/>
              <a:r>
                <a:rPr lang="en-US" sz="3600" kern="10">
                  <a:ln w="19050">
                    <a:solidFill>
                      <a:srgbClr val="99CCFF"/>
                    </a:solidFill>
                    <a:round/>
                    <a:headEnd/>
                    <a:tailEnd/>
                  </a:ln>
                  <a:solidFill>
                    <a:srgbClr val="0066CC"/>
                  </a:solidFill>
                  <a:effectLst>
                    <a:outerShdw blurRad="63500" dist="38099" dir="2700000" algn="ctr" rotWithShape="0">
                      <a:srgbClr val="990000">
                        <a:alpha val="74998"/>
                      </a:srgbClr>
                    </a:outerShdw>
                  </a:effectLst>
                  <a:latin typeface="Impact"/>
                  <a:ea typeface="Impact"/>
                  <a:cs typeface="Impact"/>
                </a:rPr>
                <a:t>Problem</a:t>
              </a:r>
            </a:p>
          </p:txBody>
        </p:sp>
        <p:sp>
          <p:nvSpPr>
            <p:cNvPr id="98340" name="Rectangle 1060">
              <a:hlinkClick r:id="" action="ppaction://hlinkshowjump?jump=previousslide"/>
            </p:cNvPr>
            <p:cNvSpPr>
              <a:spLocks noChangeArrowheads="1"/>
            </p:cNvSpPr>
            <p:nvPr/>
          </p:nvSpPr>
          <p:spPr bwMode="auto">
            <a:xfrm>
              <a:off x="3168" y="3552"/>
              <a:ext cx="1008" cy="7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98341" name="Group 1061"/>
          <p:cNvGrpSpPr>
            <a:grpSpLocks/>
          </p:cNvGrpSpPr>
          <p:nvPr/>
        </p:nvGrpSpPr>
        <p:grpSpPr bwMode="auto">
          <a:xfrm>
            <a:off x="7239000" y="5486400"/>
            <a:ext cx="1905000" cy="1371600"/>
            <a:chOff x="0" y="3456"/>
            <a:chExt cx="1200" cy="864"/>
          </a:xfrm>
        </p:grpSpPr>
        <p:pic>
          <p:nvPicPr>
            <p:cNvPr id="98342" name="Picture 1062" descr="\\Study\SharedDocs\Jeopardy Thumbnail.jpg">
              <a:hlinkClick r:id="rId5" action="ppaction://hlinksldjump"/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0" y="3600"/>
              <a:ext cx="816" cy="60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98343" name="Rectangle 1063">
              <a:hlinkClick r:id="rId5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0" y="3456"/>
              <a:ext cx="1200" cy="8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8344" name="WordArt 1064">
              <a:hlinkClick r:id="rId5" action="ppaction://hlinksldjump"/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192" y="3600"/>
              <a:ext cx="864" cy="52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kern="10">
                  <a:ln w="19050">
                    <a:solidFill>
                      <a:srgbClr val="99CCFF"/>
                    </a:solidFill>
                    <a:round/>
                    <a:headEnd/>
                    <a:tailEnd/>
                  </a:ln>
                  <a:solidFill>
                    <a:srgbClr val="0066CC"/>
                  </a:solidFill>
                  <a:effectLst>
                    <a:outerShdw blurRad="63500" dist="38099" dir="2700000" algn="ctr" rotWithShape="0">
                      <a:srgbClr val="990000">
                        <a:alpha val="74998"/>
                      </a:srgbClr>
                    </a:outerShdw>
                  </a:effectLst>
                  <a:latin typeface="Impact"/>
                  <a:ea typeface="Impact"/>
                  <a:cs typeface="Impact"/>
                </a:rPr>
                <a:t>Back to</a:t>
              </a:r>
            </a:p>
            <a:p>
              <a:pPr algn="ctr"/>
              <a:r>
                <a:rPr lang="en-US" sz="3600" kern="10">
                  <a:ln w="19050">
                    <a:solidFill>
                      <a:srgbClr val="99CCFF"/>
                    </a:solidFill>
                    <a:round/>
                    <a:headEnd/>
                    <a:tailEnd/>
                  </a:ln>
                  <a:solidFill>
                    <a:srgbClr val="0066CC"/>
                  </a:solidFill>
                  <a:effectLst>
                    <a:outerShdw blurRad="63500" dist="38099" dir="2700000" algn="ctr" rotWithShape="0">
                      <a:srgbClr val="990000">
                        <a:alpha val="74998"/>
                      </a:srgbClr>
                    </a:outerShdw>
                  </a:effectLst>
                  <a:latin typeface="Impact"/>
                  <a:ea typeface="Impact"/>
                  <a:cs typeface="Impact"/>
                </a:rPr>
                <a:t>Gameboard</a:t>
              </a:r>
            </a:p>
          </p:txBody>
        </p:sp>
      </p:grpSp>
      <p:sp>
        <p:nvSpPr>
          <p:cNvPr id="98345" name="Rectangle 1065"/>
          <p:cNvSpPr>
            <a:spLocks noChangeArrowheads="1"/>
          </p:cNvSpPr>
          <p:nvPr/>
        </p:nvSpPr>
        <p:spPr bwMode="auto">
          <a:xfrm>
            <a:off x="533400" y="1981200"/>
            <a:ext cx="2133600" cy="192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Given the curve:</a:t>
            </a:r>
          </a:p>
          <a:p>
            <a:pPr>
              <a:spcBef>
                <a:spcPct val="50000"/>
              </a:spcBef>
            </a:pPr>
            <a:endParaRPr lang="en-US" sz="2000"/>
          </a:p>
          <a:p>
            <a:pPr>
              <a:spcBef>
                <a:spcPct val="50000"/>
              </a:spcBef>
            </a:pPr>
            <a:r>
              <a:rPr lang="en-US" sz="2000"/>
              <a:t>Find the equation of the line tangent to x = 1.  </a:t>
            </a:r>
          </a:p>
        </p:txBody>
      </p:sp>
      <p:graphicFrame>
        <p:nvGraphicFramePr>
          <p:cNvPr id="98346" name="Object 1066"/>
          <p:cNvGraphicFramePr>
            <a:graphicFrameLocks noChangeAspect="1"/>
          </p:cNvGraphicFramePr>
          <p:nvPr/>
        </p:nvGraphicFramePr>
        <p:xfrm>
          <a:off x="228600" y="2438400"/>
          <a:ext cx="2514600" cy="476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349" name="Equation" r:id="rId7" imgW="1206360" imgH="228600" progId="Equation.DSMT4">
                  <p:embed/>
                </p:oleObj>
              </mc:Choice>
              <mc:Fallback>
                <p:oleObj name="Equation" r:id="rId7" imgW="1206360" imgH="228600" progId="Equation.DSMT4">
                  <p:embed/>
                  <p:pic>
                    <p:nvPicPr>
                      <p:cNvPr id="0" name="Object 106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2438400"/>
                        <a:ext cx="2514600" cy="476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8347" name="Object 1067"/>
          <p:cNvGraphicFramePr>
            <a:graphicFrameLocks noChangeAspect="1"/>
          </p:cNvGraphicFramePr>
          <p:nvPr/>
        </p:nvGraphicFramePr>
        <p:xfrm>
          <a:off x="3429000" y="1828800"/>
          <a:ext cx="4724400" cy="314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350" name="Equation" r:id="rId9" imgW="990360" imgH="660240" progId="Equation.DSMT4">
                  <p:embed/>
                </p:oleObj>
              </mc:Choice>
              <mc:Fallback>
                <p:oleObj name="Equation" r:id="rId9" imgW="990360" imgH="660240" progId="Equation.DSMT4">
                  <p:embed/>
                  <p:pic>
                    <p:nvPicPr>
                      <p:cNvPr id="0" name="Object 106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1828800"/>
                        <a:ext cx="4724400" cy="314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76" name="Rectangle 56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-228600"/>
            <a:ext cx="6477000" cy="228600"/>
          </a:xfrm>
          <a:noFill/>
        </p:spPr>
        <p:txBody>
          <a:bodyPr/>
          <a:lstStyle/>
          <a:p>
            <a:pPr algn="l"/>
            <a:r>
              <a:rPr lang="en-US" sz="1200">
                <a:solidFill>
                  <a:srgbClr val="FFFFFF"/>
                </a:solidFill>
              </a:rPr>
              <a:t>Question Board</a:t>
            </a:r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228600" y="228600"/>
            <a:ext cx="8686800" cy="838200"/>
          </a:xfrm>
          <a:prstGeom prst="rect">
            <a:avLst/>
          </a:prstGeom>
          <a:solidFill>
            <a:srgbClr val="00FF99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5400" i="1"/>
              <a:t>Math Jeopardy</a:t>
            </a:r>
          </a:p>
        </p:txBody>
      </p:sp>
      <p:sp>
        <p:nvSpPr>
          <p:cNvPr id="5128" name="Rectangle 8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381000" y="1447800"/>
            <a:ext cx="1066800" cy="609600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600"/>
          </a:p>
          <a:p>
            <a:pPr algn="ctr"/>
            <a:r>
              <a:rPr lang="en-US" sz="1600" b="1"/>
              <a:t>Trig </a:t>
            </a:r>
          </a:p>
          <a:p>
            <a:pPr algn="ctr"/>
            <a:r>
              <a:rPr lang="en-US" sz="1600" b="1"/>
              <a:t>Derivatives</a:t>
            </a:r>
          </a:p>
          <a:p>
            <a:pPr algn="ctr"/>
            <a:endParaRPr lang="en-US" sz="1600"/>
          </a:p>
        </p:txBody>
      </p:sp>
      <p:sp>
        <p:nvSpPr>
          <p:cNvPr id="5133" name="Rectangle 13"/>
          <p:cNvSpPr>
            <a:spLocks noChangeArrowheads="1"/>
          </p:cNvSpPr>
          <p:nvPr/>
        </p:nvSpPr>
        <p:spPr bwMode="auto">
          <a:xfrm>
            <a:off x="457200" y="4191000"/>
            <a:ext cx="9144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b="1"/>
              <a:t>   </a:t>
            </a:r>
            <a:r>
              <a:rPr lang="en-US" b="1">
                <a:hlinkClick r:id="rId6" action="ppaction://hlinksldjump"/>
              </a:rPr>
              <a:t>$300</a:t>
            </a:r>
            <a:r>
              <a:rPr lang="en-US" b="1"/>
              <a:t>   </a:t>
            </a:r>
          </a:p>
        </p:txBody>
      </p:sp>
      <p:sp>
        <p:nvSpPr>
          <p:cNvPr id="5135" name="Rectangle 15"/>
          <p:cNvSpPr>
            <a:spLocks noChangeArrowheads="1"/>
          </p:cNvSpPr>
          <p:nvPr/>
        </p:nvSpPr>
        <p:spPr bwMode="auto">
          <a:xfrm>
            <a:off x="1981200" y="2514600"/>
            <a:ext cx="9144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b="1">
                <a:hlinkClick r:id="rId7" action="ppaction://hlinksldjump"/>
              </a:rPr>
              <a:t>$100</a:t>
            </a:r>
            <a:endParaRPr lang="en-US" b="1"/>
          </a:p>
        </p:txBody>
      </p:sp>
      <p:sp>
        <p:nvSpPr>
          <p:cNvPr id="5137" name="Rectangle 17"/>
          <p:cNvSpPr>
            <a:spLocks noChangeArrowheads="1"/>
          </p:cNvSpPr>
          <p:nvPr/>
        </p:nvSpPr>
        <p:spPr bwMode="auto">
          <a:xfrm>
            <a:off x="3429000" y="6019800"/>
            <a:ext cx="9144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b="1">
                <a:hlinkClick r:id="rId8" action="ppaction://hlinksldjump"/>
              </a:rPr>
              <a:t>$500</a:t>
            </a:r>
          </a:p>
        </p:txBody>
      </p:sp>
      <p:sp>
        <p:nvSpPr>
          <p:cNvPr id="5138" name="Rectangle 18"/>
          <p:cNvSpPr>
            <a:spLocks noChangeArrowheads="1"/>
          </p:cNvSpPr>
          <p:nvPr/>
        </p:nvSpPr>
        <p:spPr bwMode="auto">
          <a:xfrm>
            <a:off x="1981200" y="6019800"/>
            <a:ext cx="9144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b="1">
                <a:hlinkClick r:id="rId9" action="ppaction://hlinksldjump"/>
              </a:rPr>
              <a:t>$500</a:t>
            </a:r>
            <a:endParaRPr lang="en-US" b="1"/>
          </a:p>
        </p:txBody>
      </p:sp>
      <p:sp>
        <p:nvSpPr>
          <p:cNvPr id="5139" name="Rectangle 19"/>
          <p:cNvSpPr>
            <a:spLocks noChangeArrowheads="1"/>
          </p:cNvSpPr>
          <p:nvPr/>
        </p:nvSpPr>
        <p:spPr bwMode="auto">
          <a:xfrm>
            <a:off x="3429000" y="5105400"/>
            <a:ext cx="9144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b="1">
                <a:hlinkClick r:id="rId10" action="ppaction://hlinksldjump"/>
              </a:rPr>
              <a:t>$400</a:t>
            </a:r>
            <a:endParaRPr lang="en-US" b="1"/>
          </a:p>
        </p:txBody>
      </p:sp>
      <p:sp>
        <p:nvSpPr>
          <p:cNvPr id="5140" name="Rectangle 20"/>
          <p:cNvSpPr>
            <a:spLocks noChangeArrowheads="1"/>
          </p:cNvSpPr>
          <p:nvPr/>
        </p:nvSpPr>
        <p:spPr bwMode="auto">
          <a:xfrm>
            <a:off x="1981200" y="5105400"/>
            <a:ext cx="9144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b="1">
                <a:hlinkClick r:id="rId11" action="ppaction://hlinksldjump"/>
              </a:rPr>
              <a:t>$400</a:t>
            </a:r>
            <a:endParaRPr lang="en-US" b="1"/>
          </a:p>
        </p:txBody>
      </p:sp>
      <p:sp>
        <p:nvSpPr>
          <p:cNvPr id="5141" name="Rectangle 21"/>
          <p:cNvSpPr>
            <a:spLocks noChangeArrowheads="1"/>
          </p:cNvSpPr>
          <p:nvPr/>
        </p:nvSpPr>
        <p:spPr bwMode="auto">
          <a:xfrm>
            <a:off x="3429000" y="4191000"/>
            <a:ext cx="9144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b="1">
                <a:hlinkClick r:id="rId12" action="ppaction://hlinksldjump"/>
              </a:rPr>
              <a:t>$300</a:t>
            </a:r>
            <a:endParaRPr lang="en-US" b="1"/>
          </a:p>
        </p:txBody>
      </p:sp>
      <p:sp>
        <p:nvSpPr>
          <p:cNvPr id="5142" name="Rectangle 22"/>
          <p:cNvSpPr>
            <a:spLocks noChangeArrowheads="1"/>
          </p:cNvSpPr>
          <p:nvPr/>
        </p:nvSpPr>
        <p:spPr bwMode="auto">
          <a:xfrm>
            <a:off x="1981200" y="3429000"/>
            <a:ext cx="9144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b="1">
                <a:hlinkClick r:id="rId13" action="ppaction://hlinksldjump"/>
              </a:rPr>
              <a:t>$200</a:t>
            </a:r>
            <a:endParaRPr lang="en-US" b="1"/>
          </a:p>
        </p:txBody>
      </p:sp>
      <p:sp>
        <p:nvSpPr>
          <p:cNvPr id="5143" name="Rectangle 23"/>
          <p:cNvSpPr>
            <a:spLocks noChangeArrowheads="1"/>
          </p:cNvSpPr>
          <p:nvPr/>
        </p:nvSpPr>
        <p:spPr bwMode="auto">
          <a:xfrm>
            <a:off x="1981200" y="4191000"/>
            <a:ext cx="9144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b="1">
                <a:hlinkClick r:id="rId14" action="ppaction://hlinksldjump"/>
              </a:rPr>
              <a:t>$300</a:t>
            </a:r>
            <a:endParaRPr lang="en-US" b="1"/>
          </a:p>
        </p:txBody>
      </p:sp>
      <p:sp>
        <p:nvSpPr>
          <p:cNvPr id="5144" name="Rectangle 24"/>
          <p:cNvSpPr>
            <a:spLocks noChangeArrowheads="1"/>
          </p:cNvSpPr>
          <p:nvPr/>
        </p:nvSpPr>
        <p:spPr bwMode="auto">
          <a:xfrm>
            <a:off x="3429000" y="3429000"/>
            <a:ext cx="9144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b="1">
                <a:hlinkClick r:id="rId15" action="ppaction://hlinksldjump"/>
              </a:rPr>
              <a:t>$200</a:t>
            </a:r>
            <a:endParaRPr lang="en-US" b="1"/>
          </a:p>
        </p:txBody>
      </p:sp>
      <p:sp>
        <p:nvSpPr>
          <p:cNvPr id="5145" name="Rectangle 25"/>
          <p:cNvSpPr>
            <a:spLocks noChangeArrowheads="1"/>
          </p:cNvSpPr>
          <p:nvPr/>
        </p:nvSpPr>
        <p:spPr bwMode="auto">
          <a:xfrm>
            <a:off x="3429000" y="2514600"/>
            <a:ext cx="9144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b="1">
                <a:hlinkClick r:id="rId16" action="ppaction://hlinksldjump"/>
              </a:rPr>
              <a:t>$100</a:t>
            </a:r>
            <a:endParaRPr lang="en-US" b="1"/>
          </a:p>
        </p:txBody>
      </p:sp>
      <p:sp>
        <p:nvSpPr>
          <p:cNvPr id="5146" name="Rectangle 26"/>
          <p:cNvSpPr>
            <a:spLocks noChangeArrowheads="1"/>
          </p:cNvSpPr>
          <p:nvPr/>
        </p:nvSpPr>
        <p:spPr bwMode="auto">
          <a:xfrm>
            <a:off x="457200" y="6019800"/>
            <a:ext cx="9144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b="1"/>
              <a:t>   </a:t>
            </a:r>
            <a:r>
              <a:rPr lang="en-US" b="1">
                <a:hlinkClick r:id="rId17" action="ppaction://hlinksldjump"/>
              </a:rPr>
              <a:t>$500</a:t>
            </a:r>
            <a:r>
              <a:rPr lang="en-US" b="1"/>
              <a:t>   </a:t>
            </a:r>
          </a:p>
        </p:txBody>
      </p:sp>
      <p:sp>
        <p:nvSpPr>
          <p:cNvPr id="5147" name="Rectangle 27"/>
          <p:cNvSpPr>
            <a:spLocks noChangeArrowheads="1"/>
          </p:cNvSpPr>
          <p:nvPr/>
        </p:nvSpPr>
        <p:spPr bwMode="auto">
          <a:xfrm>
            <a:off x="457200" y="5105400"/>
            <a:ext cx="9144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b="1">
                <a:hlinkClick r:id="rId18" action="ppaction://hlinksldjump"/>
              </a:rPr>
              <a:t>$400</a:t>
            </a:r>
            <a:endParaRPr lang="en-US" b="1"/>
          </a:p>
        </p:txBody>
      </p:sp>
      <p:sp>
        <p:nvSpPr>
          <p:cNvPr id="5148" name="Rectangle 28"/>
          <p:cNvSpPr>
            <a:spLocks noChangeArrowheads="1"/>
          </p:cNvSpPr>
          <p:nvPr/>
        </p:nvSpPr>
        <p:spPr bwMode="auto">
          <a:xfrm>
            <a:off x="6324600" y="6019800"/>
            <a:ext cx="9144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b="1">
                <a:hlinkClick r:id="rId19" action="ppaction://hlinksldjump"/>
              </a:rPr>
              <a:t>$500</a:t>
            </a:r>
            <a:endParaRPr lang="en-US" b="1"/>
          </a:p>
        </p:txBody>
      </p:sp>
      <p:sp>
        <p:nvSpPr>
          <p:cNvPr id="5149" name="Rectangle 29"/>
          <p:cNvSpPr>
            <a:spLocks noChangeArrowheads="1"/>
          </p:cNvSpPr>
          <p:nvPr/>
        </p:nvSpPr>
        <p:spPr bwMode="auto">
          <a:xfrm>
            <a:off x="6324600" y="5105400"/>
            <a:ext cx="9144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b="1">
                <a:hlinkClick r:id="rId20" action="ppaction://hlinksldjump"/>
              </a:rPr>
              <a:t>$400</a:t>
            </a:r>
          </a:p>
        </p:txBody>
      </p:sp>
      <p:sp>
        <p:nvSpPr>
          <p:cNvPr id="5150" name="Rectangle 30"/>
          <p:cNvSpPr>
            <a:spLocks noChangeArrowheads="1"/>
          </p:cNvSpPr>
          <p:nvPr/>
        </p:nvSpPr>
        <p:spPr bwMode="auto">
          <a:xfrm>
            <a:off x="6324600" y="4191000"/>
            <a:ext cx="9144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b="1">
                <a:hlinkClick r:id="rId21" action="ppaction://hlinksldjump"/>
              </a:rPr>
              <a:t>$300</a:t>
            </a:r>
            <a:endParaRPr lang="en-US" b="1"/>
          </a:p>
        </p:txBody>
      </p:sp>
      <p:sp>
        <p:nvSpPr>
          <p:cNvPr id="5151" name="Rectangle 31"/>
          <p:cNvSpPr>
            <a:spLocks noChangeArrowheads="1"/>
          </p:cNvSpPr>
          <p:nvPr/>
        </p:nvSpPr>
        <p:spPr bwMode="auto">
          <a:xfrm>
            <a:off x="6324600" y="3429000"/>
            <a:ext cx="9144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b="1">
                <a:hlinkClick r:id="rId22" action="ppaction://hlinksldjump"/>
              </a:rPr>
              <a:t>$200</a:t>
            </a:r>
            <a:endParaRPr lang="en-US" b="1"/>
          </a:p>
        </p:txBody>
      </p:sp>
      <p:sp>
        <p:nvSpPr>
          <p:cNvPr id="5152" name="Rectangle 32"/>
          <p:cNvSpPr>
            <a:spLocks noChangeArrowheads="1"/>
          </p:cNvSpPr>
          <p:nvPr/>
        </p:nvSpPr>
        <p:spPr bwMode="auto">
          <a:xfrm>
            <a:off x="6324600" y="2514600"/>
            <a:ext cx="9144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b="1">
                <a:hlinkClick r:id="rId23" action="ppaction://hlinksldjump"/>
              </a:rPr>
              <a:t>$100</a:t>
            </a:r>
            <a:endParaRPr lang="en-US" b="1"/>
          </a:p>
        </p:txBody>
      </p:sp>
      <p:sp>
        <p:nvSpPr>
          <p:cNvPr id="5153" name="Rectangle 33"/>
          <p:cNvSpPr>
            <a:spLocks noChangeArrowheads="1"/>
          </p:cNvSpPr>
          <p:nvPr/>
        </p:nvSpPr>
        <p:spPr bwMode="auto">
          <a:xfrm>
            <a:off x="4876800" y="6019800"/>
            <a:ext cx="9144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b="1">
                <a:hlinkClick r:id="rId24" action="ppaction://hlinksldjump"/>
              </a:rPr>
              <a:t>$500</a:t>
            </a:r>
            <a:endParaRPr lang="en-US" b="1"/>
          </a:p>
        </p:txBody>
      </p:sp>
      <p:sp>
        <p:nvSpPr>
          <p:cNvPr id="5154" name="Rectangle 34"/>
          <p:cNvSpPr>
            <a:spLocks noChangeArrowheads="1"/>
          </p:cNvSpPr>
          <p:nvPr/>
        </p:nvSpPr>
        <p:spPr bwMode="auto">
          <a:xfrm>
            <a:off x="4876800" y="5105400"/>
            <a:ext cx="9144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b="1">
                <a:hlinkClick r:id="rId25" action="ppaction://hlinksldjump"/>
              </a:rPr>
              <a:t>$400</a:t>
            </a:r>
            <a:endParaRPr lang="en-US" b="1"/>
          </a:p>
        </p:txBody>
      </p:sp>
      <p:sp>
        <p:nvSpPr>
          <p:cNvPr id="5155" name="Rectangle 35"/>
          <p:cNvSpPr>
            <a:spLocks noChangeArrowheads="1"/>
          </p:cNvSpPr>
          <p:nvPr/>
        </p:nvSpPr>
        <p:spPr bwMode="auto">
          <a:xfrm>
            <a:off x="4876800" y="4191000"/>
            <a:ext cx="9144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b="1">
                <a:hlinkClick r:id="rId26" action="ppaction://hlinksldjump"/>
              </a:rPr>
              <a:t>$300</a:t>
            </a:r>
            <a:endParaRPr lang="en-US" b="1"/>
          </a:p>
        </p:txBody>
      </p:sp>
      <p:sp>
        <p:nvSpPr>
          <p:cNvPr id="5156" name="Rectangle 36"/>
          <p:cNvSpPr>
            <a:spLocks noChangeArrowheads="1"/>
          </p:cNvSpPr>
          <p:nvPr/>
        </p:nvSpPr>
        <p:spPr bwMode="auto">
          <a:xfrm>
            <a:off x="4876800" y="3429000"/>
            <a:ext cx="9144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b="1">
                <a:hlinkClick r:id="rId27" action="ppaction://hlinksldjump"/>
              </a:rPr>
              <a:t>$200</a:t>
            </a:r>
            <a:endParaRPr lang="en-US" b="1"/>
          </a:p>
        </p:txBody>
      </p:sp>
      <p:sp>
        <p:nvSpPr>
          <p:cNvPr id="5157" name="Rectangle 37"/>
          <p:cNvSpPr>
            <a:spLocks noChangeArrowheads="1"/>
          </p:cNvSpPr>
          <p:nvPr/>
        </p:nvSpPr>
        <p:spPr bwMode="auto">
          <a:xfrm>
            <a:off x="4876800" y="2514600"/>
            <a:ext cx="9144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b="1">
                <a:hlinkClick r:id="rId28" action="ppaction://hlinksldjump"/>
              </a:rPr>
              <a:t>$100</a:t>
            </a:r>
            <a:endParaRPr lang="en-US" b="1"/>
          </a:p>
        </p:txBody>
      </p:sp>
      <p:sp>
        <p:nvSpPr>
          <p:cNvPr id="5158" name="Rectangle 38"/>
          <p:cNvSpPr>
            <a:spLocks noChangeArrowheads="1"/>
          </p:cNvSpPr>
          <p:nvPr/>
        </p:nvSpPr>
        <p:spPr bwMode="auto">
          <a:xfrm>
            <a:off x="457200" y="3352800"/>
            <a:ext cx="9144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b="1"/>
              <a:t>   </a:t>
            </a:r>
            <a:r>
              <a:rPr lang="en-US" b="1">
                <a:hlinkClick r:id="rId29" action="ppaction://hlinksldjump"/>
              </a:rPr>
              <a:t>$200</a:t>
            </a:r>
            <a:r>
              <a:rPr lang="en-US" b="1"/>
              <a:t>   </a:t>
            </a:r>
          </a:p>
        </p:txBody>
      </p:sp>
      <p:sp>
        <p:nvSpPr>
          <p:cNvPr id="5161" name="Rectangle 41"/>
          <p:cNvSpPr>
            <a:spLocks noChangeArrowheads="1"/>
          </p:cNvSpPr>
          <p:nvPr/>
        </p:nvSpPr>
        <p:spPr bwMode="auto">
          <a:xfrm>
            <a:off x="7848600" y="3429000"/>
            <a:ext cx="8763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b="1">
                <a:hlinkClick r:id="rId30" action="ppaction://hlinksldjump"/>
              </a:rPr>
              <a:t>$200</a:t>
            </a:r>
            <a:endParaRPr lang="en-US" b="1"/>
          </a:p>
        </p:txBody>
      </p:sp>
      <p:sp>
        <p:nvSpPr>
          <p:cNvPr id="5162" name="Rectangle 42"/>
          <p:cNvSpPr>
            <a:spLocks noChangeArrowheads="1"/>
          </p:cNvSpPr>
          <p:nvPr/>
        </p:nvSpPr>
        <p:spPr bwMode="auto">
          <a:xfrm>
            <a:off x="7848600" y="2514600"/>
            <a:ext cx="9144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b="1">
                <a:hlinkClick r:id="rId31" action="ppaction://hlinksldjump"/>
              </a:rPr>
              <a:t>$100</a:t>
            </a:r>
            <a:endParaRPr lang="en-US" b="1"/>
          </a:p>
        </p:txBody>
      </p:sp>
      <p:sp>
        <p:nvSpPr>
          <p:cNvPr id="5163" name="Rectangle 43"/>
          <p:cNvSpPr>
            <a:spLocks noChangeArrowheads="1"/>
          </p:cNvSpPr>
          <p:nvPr/>
        </p:nvSpPr>
        <p:spPr bwMode="auto">
          <a:xfrm>
            <a:off x="7848600" y="4267200"/>
            <a:ext cx="9144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b="1">
                <a:hlinkClick r:id="rId32" action="ppaction://hlinksldjump"/>
              </a:rPr>
              <a:t>$300</a:t>
            </a:r>
            <a:endParaRPr lang="en-US" b="1"/>
          </a:p>
        </p:txBody>
      </p:sp>
      <p:sp>
        <p:nvSpPr>
          <p:cNvPr id="5164" name="Rectangle 44"/>
          <p:cNvSpPr>
            <a:spLocks noChangeArrowheads="1"/>
          </p:cNvSpPr>
          <p:nvPr/>
        </p:nvSpPr>
        <p:spPr bwMode="auto">
          <a:xfrm>
            <a:off x="7848600" y="5105400"/>
            <a:ext cx="9144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b="1">
                <a:hlinkClick r:id="rId33" action="ppaction://hlinksldjump"/>
              </a:rPr>
              <a:t>$400</a:t>
            </a:r>
            <a:endParaRPr lang="en-US" b="1"/>
          </a:p>
        </p:txBody>
      </p:sp>
      <p:sp>
        <p:nvSpPr>
          <p:cNvPr id="5165" name="Rectangle 45"/>
          <p:cNvSpPr>
            <a:spLocks noChangeArrowheads="1"/>
          </p:cNvSpPr>
          <p:nvPr/>
        </p:nvSpPr>
        <p:spPr bwMode="auto">
          <a:xfrm>
            <a:off x="7848600" y="6019800"/>
            <a:ext cx="9144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b="1">
                <a:hlinkClick r:id="rId34" action="ppaction://hlinksldjump"/>
              </a:rPr>
              <a:t>$500</a:t>
            </a:r>
            <a:endParaRPr lang="en-US" b="1"/>
          </a:p>
        </p:txBody>
      </p:sp>
      <p:sp>
        <p:nvSpPr>
          <p:cNvPr id="5166" name="Rectangle 46">
            <a:hlinkClick r:id="rId35" action="ppaction://hlinksldjump"/>
          </p:cNvPr>
          <p:cNvSpPr>
            <a:spLocks noChangeArrowheads="1"/>
          </p:cNvSpPr>
          <p:nvPr/>
        </p:nvSpPr>
        <p:spPr bwMode="auto">
          <a:xfrm>
            <a:off x="1905000" y="1447800"/>
            <a:ext cx="1066800" cy="609600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/>
              <a:t>Chain Rule</a:t>
            </a:r>
          </a:p>
        </p:txBody>
      </p:sp>
      <p:sp>
        <p:nvSpPr>
          <p:cNvPr id="5167" name="Rectangle 47">
            <a:hlinkClick r:id="rId36" action="ppaction://hlinksldjump"/>
          </p:cNvPr>
          <p:cNvSpPr>
            <a:spLocks noChangeArrowheads="1"/>
          </p:cNvSpPr>
          <p:nvPr/>
        </p:nvSpPr>
        <p:spPr bwMode="auto">
          <a:xfrm>
            <a:off x="3276600" y="1447800"/>
            <a:ext cx="1219200" cy="609600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 b="1"/>
              <a:t>Inverse Trig</a:t>
            </a:r>
          </a:p>
        </p:txBody>
      </p:sp>
      <p:sp>
        <p:nvSpPr>
          <p:cNvPr id="5168" name="Rectangle 48">
            <a:hlinkClick r:id="rId37" action="ppaction://hlinksldjump"/>
          </p:cNvPr>
          <p:cNvSpPr>
            <a:spLocks noChangeArrowheads="1"/>
          </p:cNvSpPr>
          <p:nvPr/>
        </p:nvSpPr>
        <p:spPr bwMode="auto">
          <a:xfrm>
            <a:off x="4800600" y="1447800"/>
            <a:ext cx="1066800" cy="609600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/>
              <a:t>Implicit</a:t>
            </a:r>
          </a:p>
          <a:p>
            <a:pPr algn="ctr"/>
            <a:r>
              <a:rPr lang="en-US" sz="1600" b="1"/>
              <a:t>Different.</a:t>
            </a:r>
          </a:p>
        </p:txBody>
      </p:sp>
      <p:sp>
        <p:nvSpPr>
          <p:cNvPr id="5169" name="Rectangle 49">
            <a:hlinkClick r:id="rId38" action="ppaction://hlinksldjump"/>
          </p:cNvPr>
          <p:cNvSpPr>
            <a:spLocks noChangeArrowheads="1"/>
          </p:cNvSpPr>
          <p:nvPr/>
        </p:nvSpPr>
        <p:spPr bwMode="auto">
          <a:xfrm>
            <a:off x="6248400" y="1447800"/>
            <a:ext cx="1066800" cy="609600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/>
              <a:t>Logs and</a:t>
            </a:r>
          </a:p>
          <a:p>
            <a:pPr algn="ctr"/>
            <a:r>
              <a:rPr lang="en-US" sz="1600" b="1"/>
              <a:t>Exponents</a:t>
            </a:r>
          </a:p>
        </p:txBody>
      </p:sp>
      <p:sp>
        <p:nvSpPr>
          <p:cNvPr id="5170" name="Rectangle 50">
            <a:hlinkClick r:id="rId39" action="ppaction://hlinksldjump"/>
          </p:cNvPr>
          <p:cNvSpPr>
            <a:spLocks noChangeArrowheads="1"/>
          </p:cNvSpPr>
          <p:nvPr/>
        </p:nvSpPr>
        <p:spPr bwMode="auto">
          <a:xfrm>
            <a:off x="7772400" y="1447800"/>
            <a:ext cx="1066800" cy="609600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/>
              <a:t>ALL </a:t>
            </a:r>
          </a:p>
          <a:p>
            <a:pPr algn="ctr"/>
            <a:r>
              <a:rPr lang="en-US" sz="1600" b="1"/>
              <a:t>MIXED UP</a:t>
            </a:r>
          </a:p>
        </p:txBody>
      </p:sp>
      <p:sp>
        <p:nvSpPr>
          <p:cNvPr id="5174" name="Rectangle 54"/>
          <p:cNvSpPr>
            <a:spLocks noChangeArrowheads="1"/>
          </p:cNvSpPr>
          <p:nvPr/>
        </p:nvSpPr>
        <p:spPr bwMode="auto">
          <a:xfrm>
            <a:off x="457200" y="2514600"/>
            <a:ext cx="9144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b="1"/>
              <a:t>   </a:t>
            </a:r>
            <a:r>
              <a:rPr lang="en-US" b="1">
                <a:hlinkClick r:id="rId40" action="ppaction://hlinksldjump"/>
              </a:rPr>
              <a:t>$100</a:t>
            </a:r>
            <a:r>
              <a:rPr lang="en-US" b="1"/>
              <a:t>   </a:t>
            </a:r>
            <a:endParaRPr lang="en-US"/>
          </a:p>
        </p:txBody>
      </p:sp>
      <p:sp>
        <p:nvSpPr>
          <p:cNvPr id="5184" name="Rectangle 64">
            <a:hlinkClick r:id="rId41" action="ppaction://hlinksldjump"/>
          </p:cNvPr>
          <p:cNvSpPr>
            <a:spLocks noChangeArrowheads="1"/>
          </p:cNvSpPr>
          <p:nvPr/>
        </p:nvSpPr>
        <p:spPr bwMode="auto">
          <a:xfrm>
            <a:off x="2362200" y="0"/>
            <a:ext cx="44196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xmlns:p14="http://schemas.microsoft.com/office/powerpoint/2010/main">
    <p:split orient="vert" dir="in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1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1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1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1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1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1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1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3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8" grpId="0" animBg="1" autoUpdateAnimBg="0"/>
      <p:bldP spid="5166" grpId="0" animBg="1" autoUpdateAnimBg="0"/>
      <p:bldP spid="5167" grpId="0" animBg="1" autoUpdateAnimBg="0"/>
      <p:bldP spid="5168" grpId="0" animBg="1" autoUpdateAnimBg="0"/>
      <p:bldP spid="5169" grpId="0" animBg="1" autoUpdateAnimBg="0"/>
      <p:bldP spid="5170" grpId="0" animBg="1" autoUpdateAnimBg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8" name="Rectangle 10"/>
          <p:cNvSpPr>
            <a:spLocks noChangeArrowheads="1"/>
          </p:cNvSpPr>
          <p:nvPr/>
        </p:nvSpPr>
        <p:spPr bwMode="auto">
          <a:xfrm>
            <a:off x="685800" y="1524000"/>
            <a:ext cx="7848600" cy="3962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4000"/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304800"/>
            <a:ext cx="2438400" cy="304800"/>
          </a:xfrm>
          <a:noFill/>
        </p:spPr>
        <p:txBody>
          <a:bodyPr/>
          <a:lstStyle/>
          <a:p>
            <a:pPr algn="l"/>
            <a:r>
              <a:rPr lang="en-US" sz="1200">
                <a:solidFill>
                  <a:srgbClr val="FFFFFF"/>
                </a:solidFill>
              </a:rPr>
              <a:t>Inv. Trig– 10 Point Question</a:t>
            </a:r>
          </a:p>
        </p:txBody>
      </p:sp>
      <p:pic>
        <p:nvPicPr>
          <p:cNvPr id="27655" name="Picture 7" descr="C:\Documents and Settings\Admin\Application Data\Microsoft\Media Catalog\Downloaded Clips\cl45\j0172629.gif">
            <a:hlinkClick r:id="" action="ppaction://hlinkshowjump?jump=nextslide"/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0" y="5791200"/>
            <a:ext cx="990600" cy="841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660" name="WordArt 12">
            <a:hlinkClick r:id="" action="ppaction://hlinkshowjump?jump=nextslide"/>
          </p:cNvPr>
          <p:cNvSpPr>
            <a:spLocks noChangeArrowheads="1" noChangeShapeType="1" noTextEdit="1"/>
          </p:cNvSpPr>
          <p:nvPr/>
        </p:nvSpPr>
        <p:spPr bwMode="auto">
          <a:xfrm>
            <a:off x="7848600" y="5943600"/>
            <a:ext cx="112395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blurRad="63500" dist="38099" dir="2700000" algn="ctr" rotWithShape="0">
                    <a:srgbClr val="990000">
                      <a:alpha val="74998"/>
                    </a:srgbClr>
                  </a:outerShdw>
                </a:effectLst>
                <a:latin typeface="Impact"/>
                <a:ea typeface="Impact"/>
                <a:cs typeface="Impact"/>
              </a:rPr>
              <a:t>Answer</a:t>
            </a:r>
          </a:p>
        </p:txBody>
      </p:sp>
      <p:sp>
        <p:nvSpPr>
          <p:cNvPr id="27661" name="Rectangle 13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7543800" y="5638800"/>
            <a:ext cx="1600200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7668" name="Group 20"/>
          <p:cNvGrpSpPr>
            <a:grpSpLocks/>
          </p:cNvGrpSpPr>
          <p:nvPr/>
        </p:nvGrpSpPr>
        <p:grpSpPr bwMode="auto">
          <a:xfrm>
            <a:off x="0" y="5480050"/>
            <a:ext cx="1905000" cy="1371600"/>
            <a:chOff x="0" y="3456"/>
            <a:chExt cx="1200" cy="864"/>
          </a:xfrm>
        </p:grpSpPr>
        <p:pic>
          <p:nvPicPr>
            <p:cNvPr id="27669" name="Picture 21" descr="\\Study\SharedDocs\Jeopardy Thumbnail.jpg">
              <a:hlinkClick r:id="rId5" action="ppaction://hlinksldjump"/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0" y="3600"/>
              <a:ext cx="816" cy="60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7670" name="Rectangle 22">
              <a:hlinkClick r:id="rId5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0" y="3456"/>
              <a:ext cx="1200" cy="8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71" name="WordArt 23">
              <a:hlinkClick r:id="rId5" action="ppaction://hlinksldjump"/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192" y="3600"/>
              <a:ext cx="864" cy="52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kern="10">
                  <a:ln w="19050">
                    <a:solidFill>
                      <a:srgbClr val="99CCFF"/>
                    </a:solidFill>
                    <a:round/>
                    <a:headEnd/>
                    <a:tailEnd/>
                  </a:ln>
                  <a:solidFill>
                    <a:srgbClr val="0066CC"/>
                  </a:solidFill>
                  <a:effectLst>
                    <a:outerShdw blurRad="63500" dist="38099" dir="2700000" algn="ctr" rotWithShape="0">
                      <a:srgbClr val="990000">
                        <a:alpha val="74998"/>
                      </a:srgbClr>
                    </a:outerShdw>
                  </a:effectLst>
                  <a:latin typeface="Impact"/>
                  <a:ea typeface="Impact"/>
                  <a:cs typeface="Impact"/>
                </a:rPr>
                <a:t>Back to</a:t>
              </a:r>
            </a:p>
            <a:p>
              <a:pPr algn="ctr"/>
              <a:r>
                <a:rPr lang="en-US" sz="3600" kern="10">
                  <a:ln w="19050">
                    <a:solidFill>
                      <a:srgbClr val="99CCFF"/>
                    </a:solidFill>
                    <a:round/>
                    <a:headEnd/>
                    <a:tailEnd/>
                  </a:ln>
                  <a:solidFill>
                    <a:srgbClr val="0066CC"/>
                  </a:solidFill>
                  <a:effectLst>
                    <a:outerShdw blurRad="63500" dist="38099" dir="2700000" algn="ctr" rotWithShape="0">
                      <a:srgbClr val="990000">
                        <a:alpha val="74998"/>
                      </a:srgbClr>
                    </a:outerShdw>
                  </a:effectLst>
                  <a:latin typeface="Impact"/>
                  <a:ea typeface="Impact"/>
                  <a:cs typeface="Impact"/>
                </a:rPr>
                <a:t>Gameboard</a:t>
              </a:r>
            </a:p>
          </p:txBody>
        </p:sp>
      </p:grpSp>
      <p:sp>
        <p:nvSpPr>
          <p:cNvPr id="27675" name="Text Box 27"/>
          <p:cNvSpPr txBox="1">
            <a:spLocks noChangeArrowheads="1"/>
          </p:cNvSpPr>
          <p:nvPr/>
        </p:nvSpPr>
        <p:spPr bwMode="auto">
          <a:xfrm>
            <a:off x="3479800" y="0"/>
            <a:ext cx="221615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8000"/>
              <a:t>$100</a:t>
            </a:r>
          </a:p>
        </p:txBody>
      </p:sp>
      <p:graphicFrame>
        <p:nvGraphicFramePr>
          <p:cNvPr id="27676" name="Object 28"/>
          <p:cNvGraphicFramePr>
            <a:graphicFrameLocks noChangeAspect="1"/>
          </p:cNvGraphicFramePr>
          <p:nvPr/>
        </p:nvGraphicFramePr>
        <p:xfrm>
          <a:off x="1752600" y="1828800"/>
          <a:ext cx="6096000" cy="3325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77" name="Equation" r:id="rId7" imgW="838080" imgH="457200" progId="Equation.DSMT4">
                  <p:embed/>
                </p:oleObj>
              </mc:Choice>
              <mc:Fallback>
                <p:oleObj name="Equation" r:id="rId7" imgW="838080" imgH="457200" progId="Equation.DSMT4">
                  <p:embed/>
                  <p:pic>
                    <p:nvPicPr>
                      <p:cNvPr id="0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1828800"/>
                        <a:ext cx="6096000" cy="3325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618" name="Rectangle 1050"/>
          <p:cNvSpPr>
            <a:spLocks noChangeArrowheads="1"/>
          </p:cNvSpPr>
          <p:nvPr/>
        </p:nvSpPr>
        <p:spPr bwMode="auto">
          <a:xfrm>
            <a:off x="2895600" y="1524000"/>
            <a:ext cx="5638800" cy="41148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 algn="ctr"/>
            <a:endParaRPr lang="en-US" sz="4000"/>
          </a:p>
        </p:txBody>
      </p:sp>
      <p:sp>
        <p:nvSpPr>
          <p:cNvPr id="110594" name="Text Box 1026"/>
          <p:cNvSpPr txBox="1">
            <a:spLocks noChangeArrowheads="1"/>
          </p:cNvSpPr>
          <p:nvPr/>
        </p:nvSpPr>
        <p:spPr bwMode="auto">
          <a:xfrm>
            <a:off x="1371600" y="1143000"/>
            <a:ext cx="6172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110600" name="Rectangle 103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-304800"/>
            <a:ext cx="2133600" cy="304800"/>
          </a:xfrm>
          <a:noFill/>
        </p:spPr>
        <p:txBody>
          <a:bodyPr/>
          <a:lstStyle/>
          <a:p>
            <a:pPr algn="l"/>
            <a:r>
              <a:rPr lang="en-US" sz="1200">
                <a:solidFill>
                  <a:srgbClr val="FFFFFF"/>
                </a:solidFill>
              </a:rPr>
              <a:t>Category 3 – 10 Point Answer</a:t>
            </a:r>
          </a:p>
        </p:txBody>
      </p:sp>
      <p:sp>
        <p:nvSpPr>
          <p:cNvPr id="110601" name="Text Box 1033"/>
          <p:cNvSpPr txBox="1">
            <a:spLocks noChangeArrowheads="1"/>
          </p:cNvSpPr>
          <p:nvPr/>
        </p:nvSpPr>
        <p:spPr bwMode="auto">
          <a:xfrm>
            <a:off x="7497763" y="0"/>
            <a:ext cx="12001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4000"/>
              <a:t>$100</a:t>
            </a:r>
          </a:p>
        </p:txBody>
      </p:sp>
      <p:grpSp>
        <p:nvGrpSpPr>
          <p:cNvPr id="110626" name="Group 1058"/>
          <p:cNvGrpSpPr>
            <a:grpSpLocks/>
          </p:cNvGrpSpPr>
          <p:nvPr/>
        </p:nvGrpSpPr>
        <p:grpSpPr bwMode="auto">
          <a:xfrm>
            <a:off x="0" y="5486400"/>
            <a:ext cx="1600200" cy="1219200"/>
            <a:chOff x="3168" y="3552"/>
            <a:chExt cx="1008" cy="768"/>
          </a:xfrm>
        </p:grpSpPr>
        <p:pic>
          <p:nvPicPr>
            <p:cNvPr id="110627" name="Picture 1059" descr="\\Study\SharedDocs\Jeopardy Thumb Problem.jpg">
              <a:hlinkClick r:id="" action="ppaction://hlinkshowjump?jump=previousslide"/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12" y="3648"/>
              <a:ext cx="816" cy="59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10628" name="WordArt 1060">
              <a:hlinkClick r:id="" action="ppaction://hlinkshowjump?jump=previousslide"/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3360" y="3696"/>
              <a:ext cx="708" cy="48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kern="10">
                  <a:ln w="19050">
                    <a:solidFill>
                      <a:srgbClr val="99CCFF"/>
                    </a:solidFill>
                    <a:round/>
                    <a:headEnd/>
                    <a:tailEnd/>
                  </a:ln>
                  <a:solidFill>
                    <a:srgbClr val="0066CC"/>
                  </a:solidFill>
                  <a:effectLst>
                    <a:outerShdw blurRad="63500" dist="38099" dir="2700000" algn="ctr" rotWithShape="0">
                      <a:srgbClr val="990000">
                        <a:alpha val="74998"/>
                      </a:srgbClr>
                    </a:outerShdw>
                  </a:effectLst>
                  <a:latin typeface="Impact"/>
                  <a:ea typeface="Impact"/>
                  <a:cs typeface="Impact"/>
                </a:rPr>
                <a:t>Back to</a:t>
              </a:r>
            </a:p>
            <a:p>
              <a:pPr algn="ctr"/>
              <a:r>
                <a:rPr lang="en-US" sz="3600" kern="10">
                  <a:ln w="19050">
                    <a:solidFill>
                      <a:srgbClr val="99CCFF"/>
                    </a:solidFill>
                    <a:round/>
                    <a:headEnd/>
                    <a:tailEnd/>
                  </a:ln>
                  <a:solidFill>
                    <a:srgbClr val="0066CC"/>
                  </a:solidFill>
                  <a:effectLst>
                    <a:outerShdw blurRad="63500" dist="38099" dir="2700000" algn="ctr" rotWithShape="0">
                      <a:srgbClr val="990000">
                        <a:alpha val="74998"/>
                      </a:srgbClr>
                    </a:outerShdw>
                  </a:effectLst>
                  <a:latin typeface="Impact"/>
                  <a:ea typeface="Impact"/>
                  <a:cs typeface="Impact"/>
                </a:rPr>
                <a:t>Problem</a:t>
              </a:r>
            </a:p>
          </p:txBody>
        </p:sp>
        <p:sp>
          <p:nvSpPr>
            <p:cNvPr id="110629" name="Rectangle 1061">
              <a:hlinkClick r:id="" action="ppaction://hlinkshowjump?jump=previousslide"/>
            </p:cNvPr>
            <p:cNvSpPr>
              <a:spLocks noChangeArrowheads="1"/>
            </p:cNvSpPr>
            <p:nvPr/>
          </p:nvSpPr>
          <p:spPr bwMode="auto">
            <a:xfrm>
              <a:off x="3168" y="3552"/>
              <a:ext cx="1008" cy="7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10630" name="Group 1062"/>
          <p:cNvGrpSpPr>
            <a:grpSpLocks/>
          </p:cNvGrpSpPr>
          <p:nvPr/>
        </p:nvGrpSpPr>
        <p:grpSpPr bwMode="auto">
          <a:xfrm>
            <a:off x="7239000" y="5486400"/>
            <a:ext cx="1905000" cy="1371600"/>
            <a:chOff x="0" y="3456"/>
            <a:chExt cx="1200" cy="864"/>
          </a:xfrm>
        </p:grpSpPr>
        <p:pic>
          <p:nvPicPr>
            <p:cNvPr id="110631" name="Picture 1063" descr="\\Study\SharedDocs\Jeopardy Thumbnail.jpg">
              <a:hlinkClick r:id="rId5" action="ppaction://hlinksldjump"/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0" y="3600"/>
              <a:ext cx="816" cy="60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10632" name="Rectangle 1064">
              <a:hlinkClick r:id="rId5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0" y="3456"/>
              <a:ext cx="1200" cy="8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0633" name="WordArt 1065">
              <a:hlinkClick r:id="rId5" action="ppaction://hlinksldjump"/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192" y="3600"/>
              <a:ext cx="864" cy="52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kern="10">
                  <a:ln w="19050">
                    <a:solidFill>
                      <a:srgbClr val="99CCFF"/>
                    </a:solidFill>
                    <a:round/>
                    <a:headEnd/>
                    <a:tailEnd/>
                  </a:ln>
                  <a:solidFill>
                    <a:srgbClr val="0066CC"/>
                  </a:solidFill>
                  <a:effectLst>
                    <a:outerShdw blurRad="63500" dist="38099" dir="2700000" algn="ctr" rotWithShape="0">
                      <a:srgbClr val="990000">
                        <a:alpha val="74998"/>
                      </a:srgbClr>
                    </a:outerShdw>
                  </a:effectLst>
                  <a:latin typeface="Impact"/>
                  <a:ea typeface="Impact"/>
                  <a:cs typeface="Impact"/>
                </a:rPr>
                <a:t>Back to</a:t>
              </a:r>
            </a:p>
            <a:p>
              <a:pPr algn="ctr"/>
              <a:r>
                <a:rPr lang="en-US" sz="3600" kern="10">
                  <a:ln w="19050">
                    <a:solidFill>
                      <a:srgbClr val="99CCFF"/>
                    </a:solidFill>
                    <a:round/>
                    <a:headEnd/>
                    <a:tailEnd/>
                  </a:ln>
                  <a:solidFill>
                    <a:srgbClr val="0066CC"/>
                  </a:solidFill>
                  <a:effectLst>
                    <a:outerShdw blurRad="63500" dist="38099" dir="2700000" algn="ctr" rotWithShape="0">
                      <a:srgbClr val="990000">
                        <a:alpha val="74998"/>
                      </a:srgbClr>
                    </a:outerShdw>
                  </a:effectLst>
                  <a:latin typeface="Impact"/>
                  <a:ea typeface="Impact"/>
                  <a:cs typeface="Impact"/>
                </a:rPr>
                <a:t>Gameboard</a:t>
              </a:r>
            </a:p>
          </p:txBody>
        </p:sp>
      </p:grpSp>
      <p:graphicFrame>
        <p:nvGraphicFramePr>
          <p:cNvPr id="110634" name="Object 1066"/>
          <p:cNvGraphicFramePr>
            <a:graphicFrameLocks noChangeAspect="1"/>
          </p:cNvGraphicFramePr>
          <p:nvPr/>
        </p:nvGraphicFramePr>
        <p:xfrm>
          <a:off x="609600" y="2971800"/>
          <a:ext cx="1752600" cy="955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636" name="Equation" r:id="rId7" imgW="838080" imgH="457200" progId="Equation.DSMT4">
                  <p:embed/>
                </p:oleObj>
              </mc:Choice>
              <mc:Fallback>
                <p:oleObj name="Equation" r:id="rId7" imgW="838080" imgH="457200" progId="Equation.DSMT4">
                  <p:embed/>
                  <p:pic>
                    <p:nvPicPr>
                      <p:cNvPr id="0" name="Object 106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2971800"/>
                        <a:ext cx="1752600" cy="955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0635" name="Object 1067"/>
          <p:cNvGraphicFramePr>
            <a:graphicFrameLocks noChangeAspect="1"/>
          </p:cNvGraphicFramePr>
          <p:nvPr/>
        </p:nvGraphicFramePr>
        <p:xfrm>
          <a:off x="3352800" y="2209800"/>
          <a:ext cx="4724400" cy="3089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637" name="Equation" r:id="rId9" imgW="660240" imgH="431640" progId="Equation.DSMT4">
                  <p:embed/>
                </p:oleObj>
              </mc:Choice>
              <mc:Fallback>
                <p:oleObj name="Equation" r:id="rId9" imgW="660240" imgH="431640" progId="Equation.DSMT4">
                  <p:embed/>
                  <p:pic>
                    <p:nvPicPr>
                      <p:cNvPr id="0" name="Object 106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2800" y="2209800"/>
                        <a:ext cx="4724400" cy="3089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6" name="Rectangle 10"/>
          <p:cNvSpPr>
            <a:spLocks noChangeArrowheads="1"/>
          </p:cNvSpPr>
          <p:nvPr/>
        </p:nvSpPr>
        <p:spPr bwMode="auto">
          <a:xfrm>
            <a:off x="685800" y="1524000"/>
            <a:ext cx="7848600" cy="3962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4000"/>
          </a:p>
        </p:txBody>
      </p:sp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304800"/>
            <a:ext cx="2362200" cy="304800"/>
          </a:xfrm>
          <a:noFill/>
        </p:spPr>
        <p:txBody>
          <a:bodyPr/>
          <a:lstStyle/>
          <a:p>
            <a:pPr algn="l"/>
            <a:r>
              <a:rPr lang="en-US" sz="1200">
                <a:solidFill>
                  <a:srgbClr val="FFFFFF"/>
                </a:solidFill>
              </a:rPr>
              <a:t>Inv. Trig – 20 Point Question</a:t>
            </a:r>
          </a:p>
        </p:txBody>
      </p:sp>
      <p:pic>
        <p:nvPicPr>
          <p:cNvPr id="29703" name="Picture 7" descr="C:\Documents and Settings\Admin\Application Data\Microsoft\Media Catalog\Downloaded Clips\cl45\j0172629.gif">
            <a:hlinkClick r:id="" action="ppaction://hlinkshowjump?jump=nextslide"/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0" y="5791200"/>
            <a:ext cx="990600" cy="841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708" name="WordArt 12">
            <a:hlinkClick r:id="" action="ppaction://hlinkshowjump?jump=nextslide"/>
          </p:cNvPr>
          <p:cNvSpPr>
            <a:spLocks noChangeArrowheads="1" noChangeShapeType="1" noTextEdit="1"/>
          </p:cNvSpPr>
          <p:nvPr/>
        </p:nvSpPr>
        <p:spPr bwMode="auto">
          <a:xfrm>
            <a:off x="7848600" y="5943600"/>
            <a:ext cx="112395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blurRad="63500" dist="38099" dir="2700000" algn="ctr" rotWithShape="0">
                    <a:srgbClr val="990000">
                      <a:alpha val="74998"/>
                    </a:srgbClr>
                  </a:outerShdw>
                </a:effectLst>
                <a:latin typeface="Impact"/>
                <a:ea typeface="Impact"/>
                <a:cs typeface="Impact"/>
              </a:rPr>
              <a:t>Answer</a:t>
            </a:r>
          </a:p>
        </p:txBody>
      </p:sp>
      <p:sp>
        <p:nvSpPr>
          <p:cNvPr id="29709" name="Rectangle 13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7543800" y="5638800"/>
            <a:ext cx="1600200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9716" name="Group 20"/>
          <p:cNvGrpSpPr>
            <a:grpSpLocks/>
          </p:cNvGrpSpPr>
          <p:nvPr/>
        </p:nvGrpSpPr>
        <p:grpSpPr bwMode="auto">
          <a:xfrm>
            <a:off x="0" y="5480050"/>
            <a:ext cx="1905000" cy="1371600"/>
            <a:chOff x="0" y="3456"/>
            <a:chExt cx="1200" cy="864"/>
          </a:xfrm>
        </p:grpSpPr>
        <p:pic>
          <p:nvPicPr>
            <p:cNvPr id="29717" name="Picture 21" descr="\\Study\SharedDocs\Jeopardy Thumbnail.jpg">
              <a:hlinkClick r:id="rId5" action="ppaction://hlinksldjump"/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0" y="3600"/>
              <a:ext cx="816" cy="60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9718" name="Rectangle 22">
              <a:hlinkClick r:id="rId5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0" y="3456"/>
              <a:ext cx="1200" cy="8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19" name="WordArt 23">
              <a:hlinkClick r:id="rId5" action="ppaction://hlinksldjump"/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192" y="3600"/>
              <a:ext cx="864" cy="52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kern="10">
                  <a:ln w="19050">
                    <a:solidFill>
                      <a:srgbClr val="99CCFF"/>
                    </a:solidFill>
                    <a:round/>
                    <a:headEnd/>
                    <a:tailEnd/>
                  </a:ln>
                  <a:solidFill>
                    <a:srgbClr val="0066CC"/>
                  </a:solidFill>
                  <a:effectLst>
                    <a:outerShdw blurRad="63500" dist="38099" dir="2700000" algn="ctr" rotWithShape="0">
                      <a:srgbClr val="990000">
                        <a:alpha val="74998"/>
                      </a:srgbClr>
                    </a:outerShdw>
                  </a:effectLst>
                  <a:latin typeface="Impact"/>
                  <a:ea typeface="Impact"/>
                  <a:cs typeface="Impact"/>
                </a:rPr>
                <a:t>Back to</a:t>
              </a:r>
            </a:p>
            <a:p>
              <a:pPr algn="ctr"/>
              <a:r>
                <a:rPr lang="en-US" sz="3600" kern="10">
                  <a:ln w="19050">
                    <a:solidFill>
                      <a:srgbClr val="99CCFF"/>
                    </a:solidFill>
                    <a:round/>
                    <a:headEnd/>
                    <a:tailEnd/>
                  </a:ln>
                  <a:solidFill>
                    <a:srgbClr val="0066CC"/>
                  </a:solidFill>
                  <a:effectLst>
                    <a:outerShdw blurRad="63500" dist="38099" dir="2700000" algn="ctr" rotWithShape="0">
                      <a:srgbClr val="990000">
                        <a:alpha val="74998"/>
                      </a:srgbClr>
                    </a:outerShdw>
                  </a:effectLst>
                  <a:latin typeface="Impact"/>
                  <a:ea typeface="Impact"/>
                  <a:cs typeface="Impact"/>
                </a:rPr>
                <a:t>Gameboard</a:t>
              </a:r>
            </a:p>
          </p:txBody>
        </p:sp>
      </p:grpSp>
      <p:sp>
        <p:nvSpPr>
          <p:cNvPr id="29722" name="Text Box 26"/>
          <p:cNvSpPr txBox="1">
            <a:spLocks noChangeArrowheads="1"/>
          </p:cNvSpPr>
          <p:nvPr/>
        </p:nvSpPr>
        <p:spPr bwMode="auto">
          <a:xfrm>
            <a:off x="3479800" y="0"/>
            <a:ext cx="221615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8000"/>
              <a:t>$200</a:t>
            </a:r>
          </a:p>
        </p:txBody>
      </p:sp>
      <p:graphicFrame>
        <p:nvGraphicFramePr>
          <p:cNvPr id="29724" name="Object 28"/>
          <p:cNvGraphicFramePr>
            <a:graphicFrameLocks noChangeAspect="1"/>
          </p:cNvGraphicFramePr>
          <p:nvPr/>
        </p:nvGraphicFramePr>
        <p:xfrm>
          <a:off x="1752600" y="1905000"/>
          <a:ext cx="6400800" cy="320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25" name="Equation" r:id="rId7" imgW="914400" imgH="457200" progId="Equation.DSMT4">
                  <p:embed/>
                </p:oleObj>
              </mc:Choice>
              <mc:Fallback>
                <p:oleObj name="Equation" r:id="rId7" imgW="914400" imgH="457200" progId="Equation.DSMT4">
                  <p:embed/>
                  <p:pic>
                    <p:nvPicPr>
                      <p:cNvPr id="0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1905000"/>
                        <a:ext cx="6400800" cy="3200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4" name="Rectangle 1048"/>
          <p:cNvSpPr>
            <a:spLocks noChangeArrowheads="1"/>
          </p:cNvSpPr>
          <p:nvPr/>
        </p:nvSpPr>
        <p:spPr bwMode="auto">
          <a:xfrm>
            <a:off x="2895600" y="1524000"/>
            <a:ext cx="5638800" cy="41148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 algn="ctr"/>
            <a:endParaRPr lang="en-US" sz="4000"/>
          </a:p>
        </p:txBody>
      </p:sp>
      <p:sp>
        <p:nvSpPr>
          <p:cNvPr id="112642" name="Text Box 1026"/>
          <p:cNvSpPr txBox="1">
            <a:spLocks noChangeArrowheads="1"/>
          </p:cNvSpPr>
          <p:nvPr/>
        </p:nvSpPr>
        <p:spPr bwMode="auto">
          <a:xfrm>
            <a:off x="1371600" y="1143000"/>
            <a:ext cx="6172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112646" name="Rectangle 1030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-304800"/>
            <a:ext cx="2209800" cy="304800"/>
          </a:xfrm>
          <a:noFill/>
        </p:spPr>
        <p:txBody>
          <a:bodyPr/>
          <a:lstStyle/>
          <a:p>
            <a:pPr algn="l"/>
            <a:r>
              <a:rPr lang="en-US" sz="1200">
                <a:solidFill>
                  <a:srgbClr val="FFFFFF"/>
                </a:solidFill>
              </a:rPr>
              <a:t>Category 3 – 20 Point Answer</a:t>
            </a:r>
          </a:p>
        </p:txBody>
      </p:sp>
      <p:sp>
        <p:nvSpPr>
          <p:cNvPr id="112647" name="Text Box 1031"/>
          <p:cNvSpPr txBox="1">
            <a:spLocks noChangeArrowheads="1"/>
          </p:cNvSpPr>
          <p:nvPr/>
        </p:nvSpPr>
        <p:spPr bwMode="auto">
          <a:xfrm>
            <a:off x="7497763" y="0"/>
            <a:ext cx="12001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4000"/>
              <a:t>$200</a:t>
            </a:r>
          </a:p>
        </p:txBody>
      </p:sp>
      <p:sp>
        <p:nvSpPr>
          <p:cNvPr id="112655" name="Rectangle 1039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0" y="5638800"/>
            <a:ext cx="1828800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12671" name="Group 1055"/>
          <p:cNvGrpSpPr>
            <a:grpSpLocks/>
          </p:cNvGrpSpPr>
          <p:nvPr/>
        </p:nvGrpSpPr>
        <p:grpSpPr bwMode="auto">
          <a:xfrm>
            <a:off x="0" y="5486400"/>
            <a:ext cx="1600200" cy="1219200"/>
            <a:chOff x="3168" y="3552"/>
            <a:chExt cx="1008" cy="768"/>
          </a:xfrm>
        </p:grpSpPr>
        <p:pic>
          <p:nvPicPr>
            <p:cNvPr id="112672" name="Picture 1056" descr="\\Study\SharedDocs\Jeopardy Thumb Problem.jpg">
              <a:hlinkClick r:id="" action="ppaction://hlinkshowjump?jump=previousslide"/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12" y="3648"/>
              <a:ext cx="816" cy="59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12673" name="WordArt 1057">
              <a:hlinkClick r:id="" action="ppaction://hlinkshowjump?jump=previousslide"/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3360" y="3696"/>
              <a:ext cx="708" cy="48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kern="10">
                  <a:ln w="19050">
                    <a:solidFill>
                      <a:srgbClr val="99CCFF"/>
                    </a:solidFill>
                    <a:round/>
                    <a:headEnd/>
                    <a:tailEnd/>
                  </a:ln>
                  <a:solidFill>
                    <a:srgbClr val="0066CC"/>
                  </a:solidFill>
                  <a:effectLst>
                    <a:outerShdw blurRad="63500" dist="38099" dir="2700000" algn="ctr" rotWithShape="0">
                      <a:srgbClr val="990000">
                        <a:alpha val="74998"/>
                      </a:srgbClr>
                    </a:outerShdw>
                  </a:effectLst>
                  <a:latin typeface="Impact"/>
                  <a:ea typeface="Impact"/>
                  <a:cs typeface="Impact"/>
                </a:rPr>
                <a:t>Back to</a:t>
              </a:r>
            </a:p>
            <a:p>
              <a:pPr algn="ctr"/>
              <a:r>
                <a:rPr lang="en-US" sz="3600" kern="10">
                  <a:ln w="19050">
                    <a:solidFill>
                      <a:srgbClr val="99CCFF"/>
                    </a:solidFill>
                    <a:round/>
                    <a:headEnd/>
                    <a:tailEnd/>
                  </a:ln>
                  <a:solidFill>
                    <a:srgbClr val="0066CC"/>
                  </a:solidFill>
                  <a:effectLst>
                    <a:outerShdw blurRad="63500" dist="38099" dir="2700000" algn="ctr" rotWithShape="0">
                      <a:srgbClr val="990000">
                        <a:alpha val="74998"/>
                      </a:srgbClr>
                    </a:outerShdw>
                  </a:effectLst>
                  <a:latin typeface="Impact"/>
                  <a:ea typeface="Impact"/>
                  <a:cs typeface="Impact"/>
                </a:rPr>
                <a:t>Problem</a:t>
              </a:r>
            </a:p>
          </p:txBody>
        </p:sp>
        <p:sp>
          <p:nvSpPr>
            <p:cNvPr id="112674" name="Rectangle 1058">
              <a:hlinkClick r:id="" action="ppaction://hlinkshowjump?jump=previousslide"/>
            </p:cNvPr>
            <p:cNvSpPr>
              <a:spLocks noChangeArrowheads="1"/>
            </p:cNvSpPr>
            <p:nvPr/>
          </p:nvSpPr>
          <p:spPr bwMode="auto">
            <a:xfrm>
              <a:off x="3168" y="3552"/>
              <a:ext cx="1008" cy="7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12675" name="Group 1059"/>
          <p:cNvGrpSpPr>
            <a:grpSpLocks/>
          </p:cNvGrpSpPr>
          <p:nvPr/>
        </p:nvGrpSpPr>
        <p:grpSpPr bwMode="auto">
          <a:xfrm>
            <a:off x="7239000" y="5486400"/>
            <a:ext cx="1905000" cy="1371600"/>
            <a:chOff x="0" y="3456"/>
            <a:chExt cx="1200" cy="864"/>
          </a:xfrm>
        </p:grpSpPr>
        <p:pic>
          <p:nvPicPr>
            <p:cNvPr id="112676" name="Picture 1060" descr="\\Study\SharedDocs\Jeopardy Thumbnail.jpg">
              <a:hlinkClick r:id="rId4" action="ppaction://hlinksldjump"/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0" y="3600"/>
              <a:ext cx="816" cy="60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12677" name="Rectangle 1061">
              <a:hlinkClick r:id="rId4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0" y="3456"/>
              <a:ext cx="1200" cy="8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678" name="WordArt 1062">
              <a:hlinkClick r:id="rId4" action="ppaction://hlinksldjump"/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192" y="3600"/>
              <a:ext cx="864" cy="52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kern="10">
                  <a:ln w="19050">
                    <a:solidFill>
                      <a:srgbClr val="99CCFF"/>
                    </a:solidFill>
                    <a:round/>
                    <a:headEnd/>
                    <a:tailEnd/>
                  </a:ln>
                  <a:solidFill>
                    <a:srgbClr val="0066CC"/>
                  </a:solidFill>
                  <a:effectLst>
                    <a:outerShdw blurRad="63500" dist="38099" dir="2700000" algn="ctr" rotWithShape="0">
                      <a:srgbClr val="990000">
                        <a:alpha val="74998"/>
                      </a:srgbClr>
                    </a:outerShdw>
                  </a:effectLst>
                  <a:latin typeface="Impact"/>
                  <a:ea typeface="Impact"/>
                  <a:cs typeface="Impact"/>
                </a:rPr>
                <a:t>Back to</a:t>
              </a:r>
            </a:p>
            <a:p>
              <a:pPr algn="ctr"/>
              <a:r>
                <a:rPr lang="en-US" sz="3600" kern="10">
                  <a:ln w="19050">
                    <a:solidFill>
                      <a:srgbClr val="99CCFF"/>
                    </a:solidFill>
                    <a:round/>
                    <a:headEnd/>
                    <a:tailEnd/>
                  </a:ln>
                  <a:solidFill>
                    <a:srgbClr val="0066CC"/>
                  </a:solidFill>
                  <a:effectLst>
                    <a:outerShdw blurRad="63500" dist="38099" dir="2700000" algn="ctr" rotWithShape="0">
                      <a:srgbClr val="990000">
                        <a:alpha val="74998"/>
                      </a:srgbClr>
                    </a:outerShdw>
                  </a:effectLst>
                  <a:latin typeface="Impact"/>
                  <a:ea typeface="Impact"/>
                  <a:cs typeface="Impact"/>
                </a:rPr>
                <a:t>Gameboard</a:t>
              </a:r>
            </a:p>
          </p:txBody>
        </p:sp>
      </p:grpSp>
      <p:graphicFrame>
        <p:nvGraphicFramePr>
          <p:cNvPr id="112679" name="Object 1063"/>
          <p:cNvGraphicFramePr>
            <a:graphicFrameLocks noChangeAspect="1"/>
          </p:cNvGraphicFramePr>
          <p:nvPr/>
        </p:nvGraphicFramePr>
        <p:xfrm>
          <a:off x="457200" y="3048000"/>
          <a:ext cx="2286000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81" name="Equation" r:id="rId7" imgW="914400" imgH="457200" progId="Equation.DSMT4">
                  <p:embed/>
                </p:oleObj>
              </mc:Choice>
              <mc:Fallback>
                <p:oleObj name="Equation" r:id="rId7" imgW="914400" imgH="457200" progId="Equation.DSMT4">
                  <p:embed/>
                  <p:pic>
                    <p:nvPicPr>
                      <p:cNvPr id="0" name="Object 106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3048000"/>
                        <a:ext cx="2286000" cy="1143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680" name="Object 1064"/>
          <p:cNvGraphicFramePr>
            <a:graphicFrameLocks noChangeAspect="1"/>
          </p:cNvGraphicFramePr>
          <p:nvPr/>
        </p:nvGraphicFramePr>
        <p:xfrm>
          <a:off x="3886200" y="2066925"/>
          <a:ext cx="4038600" cy="2962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82" name="Equation" r:id="rId9" imgW="571320" imgH="419040" progId="Equation.DSMT4">
                  <p:embed/>
                </p:oleObj>
              </mc:Choice>
              <mc:Fallback>
                <p:oleObj name="Equation" r:id="rId9" imgW="571320" imgH="419040" progId="Equation.DSMT4">
                  <p:embed/>
                  <p:pic>
                    <p:nvPicPr>
                      <p:cNvPr id="0" name="Object 106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6200" y="2066925"/>
                        <a:ext cx="4038600" cy="2962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0" name="Rectangle 10"/>
          <p:cNvSpPr>
            <a:spLocks noChangeArrowheads="1"/>
          </p:cNvSpPr>
          <p:nvPr/>
        </p:nvSpPr>
        <p:spPr bwMode="auto">
          <a:xfrm>
            <a:off x="685800" y="1524000"/>
            <a:ext cx="7848600" cy="3962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4000"/>
              <a:t>Find the derivative of:</a:t>
            </a:r>
          </a:p>
          <a:p>
            <a:pPr algn="ctr"/>
            <a:endParaRPr lang="en-US" sz="4000"/>
          </a:p>
          <a:p>
            <a:pPr algn="ctr"/>
            <a:endParaRPr lang="en-US" sz="4000"/>
          </a:p>
          <a:p>
            <a:pPr algn="ctr"/>
            <a:endParaRPr lang="en-US" sz="4000"/>
          </a:p>
          <a:p>
            <a:pPr algn="ctr"/>
            <a:endParaRPr lang="en-US" sz="4000"/>
          </a:p>
          <a:p>
            <a:pPr algn="ctr"/>
            <a:endParaRPr lang="en-US" sz="4000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304800"/>
            <a:ext cx="2438400" cy="304800"/>
          </a:xfrm>
          <a:noFill/>
        </p:spPr>
        <p:txBody>
          <a:bodyPr/>
          <a:lstStyle/>
          <a:p>
            <a:pPr algn="l"/>
            <a:r>
              <a:rPr lang="en-US" sz="1200">
                <a:solidFill>
                  <a:srgbClr val="FFFFFF"/>
                </a:solidFill>
              </a:rPr>
              <a:t>Inv. Trig – 30 Point Question</a:t>
            </a:r>
          </a:p>
        </p:txBody>
      </p:sp>
      <p:pic>
        <p:nvPicPr>
          <p:cNvPr id="30727" name="Picture 7" descr="C:\Documents and Settings\Admin\Application Data\Microsoft\Media Catalog\Downloaded Clips\cl45\j0172629.gif">
            <a:hlinkClick r:id="" action="ppaction://hlinkshowjump?jump=nextslide"/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0" y="5791200"/>
            <a:ext cx="990600" cy="841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732" name="WordArt 12">
            <a:hlinkClick r:id="" action="ppaction://hlinkshowjump?jump=nextslide"/>
          </p:cNvPr>
          <p:cNvSpPr>
            <a:spLocks noChangeArrowheads="1" noChangeShapeType="1" noTextEdit="1"/>
          </p:cNvSpPr>
          <p:nvPr/>
        </p:nvSpPr>
        <p:spPr bwMode="auto">
          <a:xfrm>
            <a:off x="7848600" y="5943600"/>
            <a:ext cx="112395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blurRad="63500" dist="38099" dir="2700000" algn="ctr" rotWithShape="0">
                    <a:srgbClr val="990000">
                      <a:alpha val="74998"/>
                    </a:srgbClr>
                  </a:outerShdw>
                </a:effectLst>
                <a:latin typeface="Impact"/>
                <a:ea typeface="Impact"/>
                <a:cs typeface="Impact"/>
              </a:rPr>
              <a:t>Answer</a:t>
            </a:r>
          </a:p>
        </p:txBody>
      </p:sp>
      <p:sp>
        <p:nvSpPr>
          <p:cNvPr id="30733" name="Rectangle 13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7543800" y="5638800"/>
            <a:ext cx="1600200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0740" name="Group 20"/>
          <p:cNvGrpSpPr>
            <a:grpSpLocks/>
          </p:cNvGrpSpPr>
          <p:nvPr/>
        </p:nvGrpSpPr>
        <p:grpSpPr bwMode="auto">
          <a:xfrm>
            <a:off x="0" y="5480050"/>
            <a:ext cx="1905000" cy="1371600"/>
            <a:chOff x="0" y="3456"/>
            <a:chExt cx="1200" cy="864"/>
          </a:xfrm>
        </p:grpSpPr>
        <p:pic>
          <p:nvPicPr>
            <p:cNvPr id="30741" name="Picture 21" descr="\\Study\SharedDocs\Jeopardy Thumbnail.jpg">
              <a:hlinkClick r:id="rId5" action="ppaction://hlinksldjump"/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0" y="3600"/>
              <a:ext cx="816" cy="60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0742" name="Rectangle 22">
              <a:hlinkClick r:id="rId5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0" y="3456"/>
              <a:ext cx="1200" cy="8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43" name="WordArt 23">
              <a:hlinkClick r:id="rId5" action="ppaction://hlinksldjump"/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192" y="3600"/>
              <a:ext cx="864" cy="52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kern="10">
                  <a:ln w="19050">
                    <a:solidFill>
                      <a:srgbClr val="99CCFF"/>
                    </a:solidFill>
                    <a:round/>
                    <a:headEnd/>
                    <a:tailEnd/>
                  </a:ln>
                  <a:solidFill>
                    <a:srgbClr val="0066CC"/>
                  </a:solidFill>
                  <a:effectLst>
                    <a:outerShdw blurRad="63500" dist="38099" dir="2700000" algn="ctr" rotWithShape="0">
                      <a:srgbClr val="990000">
                        <a:alpha val="74998"/>
                      </a:srgbClr>
                    </a:outerShdw>
                  </a:effectLst>
                  <a:latin typeface="Impact"/>
                  <a:ea typeface="Impact"/>
                  <a:cs typeface="Impact"/>
                </a:rPr>
                <a:t>Back to</a:t>
              </a:r>
            </a:p>
            <a:p>
              <a:pPr algn="ctr"/>
              <a:r>
                <a:rPr lang="en-US" sz="3600" kern="10">
                  <a:ln w="19050">
                    <a:solidFill>
                      <a:srgbClr val="99CCFF"/>
                    </a:solidFill>
                    <a:round/>
                    <a:headEnd/>
                    <a:tailEnd/>
                  </a:ln>
                  <a:solidFill>
                    <a:srgbClr val="0066CC"/>
                  </a:solidFill>
                  <a:effectLst>
                    <a:outerShdw blurRad="63500" dist="38099" dir="2700000" algn="ctr" rotWithShape="0">
                      <a:srgbClr val="990000">
                        <a:alpha val="74998"/>
                      </a:srgbClr>
                    </a:outerShdw>
                  </a:effectLst>
                  <a:latin typeface="Impact"/>
                  <a:ea typeface="Impact"/>
                  <a:cs typeface="Impact"/>
                </a:rPr>
                <a:t>Gameboard</a:t>
              </a:r>
            </a:p>
          </p:txBody>
        </p:sp>
      </p:grpSp>
      <p:sp>
        <p:nvSpPr>
          <p:cNvPr id="30746" name="Text Box 26"/>
          <p:cNvSpPr txBox="1">
            <a:spLocks noChangeArrowheads="1"/>
          </p:cNvSpPr>
          <p:nvPr/>
        </p:nvSpPr>
        <p:spPr bwMode="auto">
          <a:xfrm>
            <a:off x="3479800" y="0"/>
            <a:ext cx="221615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8000"/>
              <a:t>$300</a:t>
            </a:r>
          </a:p>
        </p:txBody>
      </p:sp>
      <p:graphicFrame>
        <p:nvGraphicFramePr>
          <p:cNvPr id="30748" name="Object 28"/>
          <p:cNvGraphicFramePr>
            <a:graphicFrameLocks noChangeAspect="1"/>
          </p:cNvGraphicFramePr>
          <p:nvPr/>
        </p:nvGraphicFramePr>
        <p:xfrm>
          <a:off x="1295400" y="2514600"/>
          <a:ext cx="6248400" cy="1743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9" name="Equation" r:id="rId7" imgW="1409400" imgH="393480" progId="Equation.DSMT4">
                  <p:embed/>
                </p:oleObj>
              </mc:Choice>
              <mc:Fallback>
                <p:oleObj name="Equation" r:id="rId7" imgW="1409400" imgH="393480" progId="Equation.DSMT4">
                  <p:embed/>
                  <p:pic>
                    <p:nvPicPr>
                      <p:cNvPr id="0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2514600"/>
                        <a:ext cx="6248400" cy="1743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712" name="Rectangle 1048"/>
          <p:cNvSpPr>
            <a:spLocks noChangeArrowheads="1"/>
          </p:cNvSpPr>
          <p:nvPr/>
        </p:nvSpPr>
        <p:spPr bwMode="auto">
          <a:xfrm>
            <a:off x="2895600" y="1524000"/>
            <a:ext cx="5638800" cy="41148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 algn="ctr"/>
            <a:endParaRPr lang="en-US" sz="4000"/>
          </a:p>
        </p:txBody>
      </p:sp>
      <p:sp>
        <p:nvSpPr>
          <p:cNvPr id="114690" name="Text Box 1026"/>
          <p:cNvSpPr txBox="1">
            <a:spLocks noChangeArrowheads="1"/>
          </p:cNvSpPr>
          <p:nvPr/>
        </p:nvSpPr>
        <p:spPr bwMode="auto">
          <a:xfrm>
            <a:off x="1371600" y="1143000"/>
            <a:ext cx="6172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114694" name="Rectangle 1030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-304800"/>
            <a:ext cx="2209800" cy="304800"/>
          </a:xfrm>
          <a:noFill/>
        </p:spPr>
        <p:txBody>
          <a:bodyPr/>
          <a:lstStyle/>
          <a:p>
            <a:pPr algn="l"/>
            <a:r>
              <a:rPr lang="en-US" sz="1200">
                <a:solidFill>
                  <a:srgbClr val="FFFFFF"/>
                </a:solidFill>
              </a:rPr>
              <a:t>Category 3 – 30 Point Answer</a:t>
            </a:r>
          </a:p>
        </p:txBody>
      </p:sp>
      <p:sp>
        <p:nvSpPr>
          <p:cNvPr id="114695" name="Text Box 1031"/>
          <p:cNvSpPr txBox="1">
            <a:spLocks noChangeArrowheads="1"/>
          </p:cNvSpPr>
          <p:nvPr/>
        </p:nvSpPr>
        <p:spPr bwMode="auto">
          <a:xfrm>
            <a:off x="7497763" y="0"/>
            <a:ext cx="12001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4000"/>
              <a:t>$300</a:t>
            </a:r>
          </a:p>
        </p:txBody>
      </p:sp>
      <p:grpSp>
        <p:nvGrpSpPr>
          <p:cNvPr id="114719" name="Group 1055"/>
          <p:cNvGrpSpPr>
            <a:grpSpLocks/>
          </p:cNvGrpSpPr>
          <p:nvPr/>
        </p:nvGrpSpPr>
        <p:grpSpPr bwMode="auto">
          <a:xfrm>
            <a:off x="0" y="5486400"/>
            <a:ext cx="1600200" cy="1219200"/>
            <a:chOff x="3168" y="3552"/>
            <a:chExt cx="1008" cy="768"/>
          </a:xfrm>
        </p:grpSpPr>
        <p:pic>
          <p:nvPicPr>
            <p:cNvPr id="114720" name="Picture 1056" descr="\\Study\SharedDocs\Jeopardy Thumb Problem.jpg">
              <a:hlinkClick r:id="" action="ppaction://hlinkshowjump?jump=previousslide"/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12" y="3648"/>
              <a:ext cx="816" cy="59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14721" name="WordArt 1057">
              <a:hlinkClick r:id="" action="ppaction://hlinkshowjump?jump=previousslide"/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3360" y="3696"/>
              <a:ext cx="708" cy="48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kern="10">
                  <a:ln w="19050">
                    <a:solidFill>
                      <a:srgbClr val="99CCFF"/>
                    </a:solidFill>
                    <a:round/>
                    <a:headEnd/>
                    <a:tailEnd/>
                  </a:ln>
                  <a:solidFill>
                    <a:srgbClr val="0066CC"/>
                  </a:solidFill>
                  <a:effectLst>
                    <a:outerShdw blurRad="63500" dist="38099" dir="2700000" algn="ctr" rotWithShape="0">
                      <a:srgbClr val="990000">
                        <a:alpha val="74998"/>
                      </a:srgbClr>
                    </a:outerShdw>
                  </a:effectLst>
                  <a:latin typeface="Impact"/>
                  <a:ea typeface="Impact"/>
                  <a:cs typeface="Impact"/>
                </a:rPr>
                <a:t>Back to</a:t>
              </a:r>
            </a:p>
            <a:p>
              <a:pPr algn="ctr"/>
              <a:r>
                <a:rPr lang="en-US" sz="3600" kern="10">
                  <a:ln w="19050">
                    <a:solidFill>
                      <a:srgbClr val="99CCFF"/>
                    </a:solidFill>
                    <a:round/>
                    <a:headEnd/>
                    <a:tailEnd/>
                  </a:ln>
                  <a:solidFill>
                    <a:srgbClr val="0066CC"/>
                  </a:solidFill>
                  <a:effectLst>
                    <a:outerShdw blurRad="63500" dist="38099" dir="2700000" algn="ctr" rotWithShape="0">
                      <a:srgbClr val="990000">
                        <a:alpha val="74998"/>
                      </a:srgbClr>
                    </a:outerShdw>
                  </a:effectLst>
                  <a:latin typeface="Impact"/>
                  <a:ea typeface="Impact"/>
                  <a:cs typeface="Impact"/>
                </a:rPr>
                <a:t>Problem</a:t>
              </a:r>
            </a:p>
          </p:txBody>
        </p:sp>
        <p:sp>
          <p:nvSpPr>
            <p:cNvPr id="114722" name="Rectangle 1058">
              <a:hlinkClick r:id="" action="ppaction://hlinkshowjump?jump=previousslide"/>
            </p:cNvPr>
            <p:cNvSpPr>
              <a:spLocks noChangeArrowheads="1"/>
            </p:cNvSpPr>
            <p:nvPr/>
          </p:nvSpPr>
          <p:spPr bwMode="auto">
            <a:xfrm>
              <a:off x="3168" y="3552"/>
              <a:ext cx="1008" cy="7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14723" name="Group 1059"/>
          <p:cNvGrpSpPr>
            <a:grpSpLocks/>
          </p:cNvGrpSpPr>
          <p:nvPr/>
        </p:nvGrpSpPr>
        <p:grpSpPr bwMode="auto">
          <a:xfrm>
            <a:off x="7239000" y="5486400"/>
            <a:ext cx="1905000" cy="1371600"/>
            <a:chOff x="0" y="3456"/>
            <a:chExt cx="1200" cy="864"/>
          </a:xfrm>
        </p:grpSpPr>
        <p:pic>
          <p:nvPicPr>
            <p:cNvPr id="114724" name="Picture 1060" descr="\\Study\SharedDocs\Jeopardy Thumbnail.jpg">
              <a:hlinkClick r:id="rId5" action="ppaction://hlinksldjump"/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0" y="3600"/>
              <a:ext cx="816" cy="60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14725" name="Rectangle 1061">
              <a:hlinkClick r:id="rId5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0" y="3456"/>
              <a:ext cx="1200" cy="8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726" name="WordArt 1062">
              <a:hlinkClick r:id="rId5" action="ppaction://hlinksldjump"/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192" y="3600"/>
              <a:ext cx="864" cy="52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kern="10">
                  <a:ln w="19050">
                    <a:solidFill>
                      <a:srgbClr val="99CCFF"/>
                    </a:solidFill>
                    <a:round/>
                    <a:headEnd/>
                    <a:tailEnd/>
                  </a:ln>
                  <a:solidFill>
                    <a:srgbClr val="0066CC"/>
                  </a:solidFill>
                  <a:effectLst>
                    <a:outerShdw blurRad="63500" dist="38099" dir="2700000" algn="ctr" rotWithShape="0">
                      <a:srgbClr val="990000">
                        <a:alpha val="74998"/>
                      </a:srgbClr>
                    </a:outerShdw>
                  </a:effectLst>
                  <a:latin typeface="Impact"/>
                  <a:ea typeface="Impact"/>
                  <a:cs typeface="Impact"/>
                </a:rPr>
                <a:t>Back to</a:t>
              </a:r>
            </a:p>
            <a:p>
              <a:pPr algn="ctr"/>
              <a:r>
                <a:rPr lang="en-US" sz="3600" kern="10">
                  <a:ln w="19050">
                    <a:solidFill>
                      <a:srgbClr val="99CCFF"/>
                    </a:solidFill>
                    <a:round/>
                    <a:headEnd/>
                    <a:tailEnd/>
                  </a:ln>
                  <a:solidFill>
                    <a:srgbClr val="0066CC"/>
                  </a:solidFill>
                  <a:effectLst>
                    <a:outerShdw blurRad="63500" dist="38099" dir="2700000" algn="ctr" rotWithShape="0">
                      <a:srgbClr val="990000">
                        <a:alpha val="74998"/>
                      </a:srgbClr>
                    </a:outerShdw>
                  </a:effectLst>
                  <a:latin typeface="Impact"/>
                  <a:ea typeface="Impact"/>
                  <a:cs typeface="Impact"/>
                </a:rPr>
                <a:t>Gameboard</a:t>
              </a:r>
            </a:p>
          </p:txBody>
        </p:sp>
      </p:grpSp>
      <p:graphicFrame>
        <p:nvGraphicFramePr>
          <p:cNvPr id="114727" name="Object 1063"/>
          <p:cNvGraphicFramePr>
            <a:graphicFrameLocks noChangeAspect="1"/>
          </p:cNvGraphicFramePr>
          <p:nvPr/>
        </p:nvGraphicFramePr>
        <p:xfrm>
          <a:off x="152400" y="2514600"/>
          <a:ext cx="2667000" cy="1201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729" name="Equation" r:id="rId7" imgW="1409400" imgH="634680" progId="Equation.DSMT4">
                  <p:embed/>
                </p:oleObj>
              </mc:Choice>
              <mc:Fallback>
                <p:oleObj name="Equation" r:id="rId7" imgW="1409400" imgH="634680" progId="Equation.DSMT4">
                  <p:embed/>
                  <p:pic>
                    <p:nvPicPr>
                      <p:cNvPr id="0" name="Object 106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2514600"/>
                        <a:ext cx="2667000" cy="1201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4728" name="Object 1064"/>
          <p:cNvGraphicFramePr>
            <a:graphicFrameLocks noChangeAspect="1"/>
          </p:cNvGraphicFramePr>
          <p:nvPr/>
        </p:nvGraphicFramePr>
        <p:xfrm>
          <a:off x="3048000" y="2301875"/>
          <a:ext cx="5410200" cy="2151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730" name="Equation" r:id="rId9" imgW="990360" imgH="393480" progId="Equation.DSMT4">
                  <p:embed/>
                </p:oleObj>
              </mc:Choice>
              <mc:Fallback>
                <p:oleObj name="Equation" r:id="rId9" imgW="990360" imgH="393480" progId="Equation.DSMT4">
                  <p:embed/>
                  <p:pic>
                    <p:nvPicPr>
                      <p:cNvPr id="0" name="Object 106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0" y="2301875"/>
                        <a:ext cx="5410200" cy="2151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82" name="Rectangle 10"/>
          <p:cNvSpPr>
            <a:spLocks noChangeArrowheads="1"/>
          </p:cNvSpPr>
          <p:nvPr/>
        </p:nvSpPr>
        <p:spPr bwMode="auto">
          <a:xfrm>
            <a:off x="685800" y="1524000"/>
            <a:ext cx="7848600" cy="3962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4000"/>
          </a:p>
          <a:p>
            <a:pPr algn="ctr"/>
            <a:endParaRPr lang="en-US" sz="4000"/>
          </a:p>
          <a:p>
            <a:pPr algn="ctr"/>
            <a:endParaRPr lang="en-US" sz="4000"/>
          </a:p>
          <a:p>
            <a:pPr algn="ctr"/>
            <a:endParaRPr lang="en-US" sz="4000"/>
          </a:p>
          <a:p>
            <a:pPr algn="ctr"/>
            <a:r>
              <a:rPr lang="en-US" sz="4000" u="sng"/>
              <a:t>Simplify as much as possible.</a:t>
            </a:r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304800"/>
            <a:ext cx="2438400" cy="304800"/>
          </a:xfrm>
          <a:noFill/>
        </p:spPr>
        <p:txBody>
          <a:bodyPr/>
          <a:lstStyle/>
          <a:p>
            <a:pPr algn="l"/>
            <a:r>
              <a:rPr lang="en-US" sz="1200">
                <a:solidFill>
                  <a:srgbClr val="FFFFFF"/>
                </a:solidFill>
              </a:rPr>
              <a:t>Inv. Trig – 40 Point Question</a:t>
            </a:r>
          </a:p>
        </p:txBody>
      </p:sp>
      <p:pic>
        <p:nvPicPr>
          <p:cNvPr id="28679" name="Picture 7" descr="C:\Documents and Settings\Admin\Application Data\Microsoft\Media Catalog\Downloaded Clips\cl45\j0172629.gif">
            <a:hlinkClick r:id="" action="ppaction://hlinkshowjump?jump=nextslide"/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0" y="5791200"/>
            <a:ext cx="990600" cy="841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684" name="WordArt 12">
            <a:hlinkClick r:id="" action="ppaction://hlinkshowjump?jump=nextslide"/>
          </p:cNvPr>
          <p:cNvSpPr>
            <a:spLocks noChangeArrowheads="1" noChangeShapeType="1" noTextEdit="1"/>
          </p:cNvSpPr>
          <p:nvPr/>
        </p:nvSpPr>
        <p:spPr bwMode="auto">
          <a:xfrm>
            <a:off x="7848600" y="5943600"/>
            <a:ext cx="112395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blurRad="63500" dist="38099" dir="2700000" algn="ctr" rotWithShape="0">
                    <a:srgbClr val="990000">
                      <a:alpha val="74998"/>
                    </a:srgbClr>
                  </a:outerShdw>
                </a:effectLst>
                <a:latin typeface="Impact"/>
                <a:ea typeface="Impact"/>
                <a:cs typeface="Impact"/>
              </a:rPr>
              <a:t>Answer</a:t>
            </a:r>
          </a:p>
        </p:txBody>
      </p:sp>
      <p:sp>
        <p:nvSpPr>
          <p:cNvPr id="28685" name="Rectangle 13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7543800" y="5638800"/>
            <a:ext cx="1600200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8692" name="Group 20"/>
          <p:cNvGrpSpPr>
            <a:grpSpLocks/>
          </p:cNvGrpSpPr>
          <p:nvPr/>
        </p:nvGrpSpPr>
        <p:grpSpPr bwMode="auto">
          <a:xfrm>
            <a:off x="0" y="5480050"/>
            <a:ext cx="1905000" cy="1371600"/>
            <a:chOff x="0" y="3456"/>
            <a:chExt cx="1200" cy="864"/>
          </a:xfrm>
        </p:grpSpPr>
        <p:pic>
          <p:nvPicPr>
            <p:cNvPr id="28693" name="Picture 21" descr="\\Study\SharedDocs\Jeopardy Thumbnail.jpg">
              <a:hlinkClick r:id="rId5" action="ppaction://hlinksldjump"/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0" y="3600"/>
              <a:ext cx="816" cy="60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8694" name="Rectangle 22">
              <a:hlinkClick r:id="rId5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0" y="3456"/>
              <a:ext cx="1200" cy="8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695" name="WordArt 23">
              <a:hlinkClick r:id="rId5" action="ppaction://hlinksldjump"/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192" y="3600"/>
              <a:ext cx="864" cy="52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kern="10">
                  <a:ln w="19050">
                    <a:solidFill>
                      <a:srgbClr val="99CCFF"/>
                    </a:solidFill>
                    <a:round/>
                    <a:headEnd/>
                    <a:tailEnd/>
                  </a:ln>
                  <a:solidFill>
                    <a:srgbClr val="0066CC"/>
                  </a:solidFill>
                  <a:effectLst>
                    <a:outerShdw blurRad="63500" dist="38099" dir="2700000" algn="ctr" rotWithShape="0">
                      <a:srgbClr val="990000">
                        <a:alpha val="74998"/>
                      </a:srgbClr>
                    </a:outerShdw>
                  </a:effectLst>
                  <a:latin typeface="Impact"/>
                  <a:ea typeface="Impact"/>
                  <a:cs typeface="Impact"/>
                </a:rPr>
                <a:t>Back to</a:t>
              </a:r>
            </a:p>
            <a:p>
              <a:pPr algn="ctr"/>
              <a:r>
                <a:rPr lang="en-US" sz="3600" kern="10">
                  <a:ln w="19050">
                    <a:solidFill>
                      <a:srgbClr val="99CCFF"/>
                    </a:solidFill>
                    <a:round/>
                    <a:headEnd/>
                    <a:tailEnd/>
                  </a:ln>
                  <a:solidFill>
                    <a:srgbClr val="0066CC"/>
                  </a:solidFill>
                  <a:effectLst>
                    <a:outerShdw blurRad="63500" dist="38099" dir="2700000" algn="ctr" rotWithShape="0">
                      <a:srgbClr val="990000">
                        <a:alpha val="74998"/>
                      </a:srgbClr>
                    </a:outerShdw>
                  </a:effectLst>
                  <a:latin typeface="Impact"/>
                  <a:ea typeface="Impact"/>
                  <a:cs typeface="Impact"/>
                </a:rPr>
                <a:t>Gameboard</a:t>
              </a:r>
            </a:p>
          </p:txBody>
        </p:sp>
      </p:grpSp>
      <p:sp>
        <p:nvSpPr>
          <p:cNvPr id="28698" name="Text Box 26"/>
          <p:cNvSpPr txBox="1">
            <a:spLocks noChangeArrowheads="1"/>
          </p:cNvSpPr>
          <p:nvPr/>
        </p:nvSpPr>
        <p:spPr bwMode="auto">
          <a:xfrm>
            <a:off x="3479800" y="0"/>
            <a:ext cx="221615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8000"/>
              <a:t>$400</a:t>
            </a:r>
          </a:p>
        </p:txBody>
      </p:sp>
      <p:graphicFrame>
        <p:nvGraphicFramePr>
          <p:cNvPr id="28700" name="Object 28"/>
          <p:cNvGraphicFramePr>
            <a:graphicFrameLocks noChangeAspect="1"/>
          </p:cNvGraphicFramePr>
          <p:nvPr/>
        </p:nvGraphicFramePr>
        <p:xfrm>
          <a:off x="838200" y="1524000"/>
          <a:ext cx="7543800" cy="2944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01" name="Equation" r:id="rId7" imgW="1562040" imgH="609480" progId="Equation.DSMT4">
                  <p:embed/>
                </p:oleObj>
              </mc:Choice>
              <mc:Fallback>
                <p:oleObj name="Equation" r:id="rId7" imgW="1562040" imgH="609480" progId="Equation.DSMT4">
                  <p:embed/>
                  <p:pic>
                    <p:nvPicPr>
                      <p:cNvPr id="0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1524000"/>
                        <a:ext cx="7543800" cy="2944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55" name="Rectangle 1043"/>
          <p:cNvSpPr>
            <a:spLocks noChangeArrowheads="1"/>
          </p:cNvSpPr>
          <p:nvPr/>
        </p:nvSpPr>
        <p:spPr bwMode="auto">
          <a:xfrm>
            <a:off x="2895600" y="1524000"/>
            <a:ext cx="5943600" cy="3962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 algn="ctr"/>
            <a:endParaRPr lang="en-US" sz="4000"/>
          </a:p>
        </p:txBody>
      </p:sp>
      <p:sp>
        <p:nvSpPr>
          <p:cNvPr id="116738" name="Text Box 1026"/>
          <p:cNvSpPr txBox="1">
            <a:spLocks noChangeArrowheads="1"/>
          </p:cNvSpPr>
          <p:nvPr/>
        </p:nvSpPr>
        <p:spPr bwMode="auto">
          <a:xfrm>
            <a:off x="1371600" y="1143000"/>
            <a:ext cx="6172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116742" name="Rectangle 1030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-304800"/>
            <a:ext cx="2514600" cy="304800"/>
          </a:xfrm>
        </p:spPr>
        <p:txBody>
          <a:bodyPr/>
          <a:lstStyle/>
          <a:p>
            <a:pPr algn="l"/>
            <a:r>
              <a:rPr lang="en-US" sz="1200">
                <a:solidFill>
                  <a:srgbClr val="FFFFFF"/>
                </a:solidFill>
              </a:rPr>
              <a:t>Category 3 – 40 Point Answer</a:t>
            </a:r>
            <a:endParaRPr lang="en-US"/>
          </a:p>
        </p:txBody>
      </p:sp>
      <p:sp>
        <p:nvSpPr>
          <p:cNvPr id="116743" name="Text Box 1031"/>
          <p:cNvSpPr txBox="1">
            <a:spLocks noChangeArrowheads="1"/>
          </p:cNvSpPr>
          <p:nvPr/>
        </p:nvSpPr>
        <p:spPr bwMode="auto">
          <a:xfrm>
            <a:off x="7497763" y="0"/>
            <a:ext cx="12001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4000"/>
              <a:t>$400</a:t>
            </a:r>
          </a:p>
        </p:txBody>
      </p:sp>
      <p:grpSp>
        <p:nvGrpSpPr>
          <p:cNvPr id="116771" name="Group 1059"/>
          <p:cNvGrpSpPr>
            <a:grpSpLocks/>
          </p:cNvGrpSpPr>
          <p:nvPr/>
        </p:nvGrpSpPr>
        <p:grpSpPr bwMode="auto">
          <a:xfrm>
            <a:off x="0" y="5486400"/>
            <a:ext cx="1600200" cy="1219200"/>
            <a:chOff x="3168" y="3552"/>
            <a:chExt cx="1008" cy="768"/>
          </a:xfrm>
        </p:grpSpPr>
        <p:pic>
          <p:nvPicPr>
            <p:cNvPr id="116772" name="Picture 1060" descr="\\Study\SharedDocs\Jeopardy Thumb Problem.jpg">
              <a:hlinkClick r:id="" action="ppaction://hlinkshowjump?jump=previousslide"/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12" y="3648"/>
              <a:ext cx="816" cy="59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16773" name="WordArt 1061">
              <a:hlinkClick r:id="" action="ppaction://hlinkshowjump?jump=previousslide"/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3360" y="3696"/>
              <a:ext cx="708" cy="48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kern="10">
                  <a:ln w="19050">
                    <a:solidFill>
                      <a:srgbClr val="99CCFF"/>
                    </a:solidFill>
                    <a:round/>
                    <a:headEnd/>
                    <a:tailEnd/>
                  </a:ln>
                  <a:solidFill>
                    <a:srgbClr val="0066CC"/>
                  </a:solidFill>
                  <a:effectLst>
                    <a:outerShdw blurRad="63500" dist="38099" dir="2700000" algn="ctr" rotWithShape="0">
                      <a:srgbClr val="990000">
                        <a:alpha val="74998"/>
                      </a:srgbClr>
                    </a:outerShdw>
                  </a:effectLst>
                  <a:latin typeface="Impact"/>
                  <a:ea typeface="Impact"/>
                  <a:cs typeface="Impact"/>
                </a:rPr>
                <a:t>Back to</a:t>
              </a:r>
            </a:p>
            <a:p>
              <a:pPr algn="ctr"/>
              <a:r>
                <a:rPr lang="en-US" sz="3600" kern="10">
                  <a:ln w="19050">
                    <a:solidFill>
                      <a:srgbClr val="99CCFF"/>
                    </a:solidFill>
                    <a:round/>
                    <a:headEnd/>
                    <a:tailEnd/>
                  </a:ln>
                  <a:solidFill>
                    <a:srgbClr val="0066CC"/>
                  </a:solidFill>
                  <a:effectLst>
                    <a:outerShdw blurRad="63500" dist="38099" dir="2700000" algn="ctr" rotWithShape="0">
                      <a:srgbClr val="990000">
                        <a:alpha val="74998"/>
                      </a:srgbClr>
                    </a:outerShdw>
                  </a:effectLst>
                  <a:latin typeface="Impact"/>
                  <a:ea typeface="Impact"/>
                  <a:cs typeface="Impact"/>
                </a:rPr>
                <a:t>Problem</a:t>
              </a:r>
            </a:p>
          </p:txBody>
        </p:sp>
        <p:sp>
          <p:nvSpPr>
            <p:cNvPr id="116774" name="Rectangle 1062">
              <a:hlinkClick r:id="" action="ppaction://hlinkshowjump?jump=previousslide"/>
            </p:cNvPr>
            <p:cNvSpPr>
              <a:spLocks noChangeArrowheads="1"/>
            </p:cNvSpPr>
            <p:nvPr/>
          </p:nvSpPr>
          <p:spPr bwMode="auto">
            <a:xfrm>
              <a:off x="3168" y="3552"/>
              <a:ext cx="1008" cy="7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16775" name="Group 1063"/>
          <p:cNvGrpSpPr>
            <a:grpSpLocks/>
          </p:cNvGrpSpPr>
          <p:nvPr/>
        </p:nvGrpSpPr>
        <p:grpSpPr bwMode="auto">
          <a:xfrm>
            <a:off x="7239000" y="5486400"/>
            <a:ext cx="1905000" cy="1371600"/>
            <a:chOff x="0" y="3456"/>
            <a:chExt cx="1200" cy="864"/>
          </a:xfrm>
        </p:grpSpPr>
        <p:pic>
          <p:nvPicPr>
            <p:cNvPr id="116776" name="Picture 1064" descr="\\Study\SharedDocs\Jeopardy Thumbnail.jpg">
              <a:hlinkClick r:id="rId5" action="ppaction://hlinksldjump"/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0" y="3600"/>
              <a:ext cx="816" cy="60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16777" name="Rectangle 1065">
              <a:hlinkClick r:id="rId5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0" y="3456"/>
              <a:ext cx="1200" cy="8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778" name="WordArt 1066">
              <a:hlinkClick r:id="rId5" action="ppaction://hlinksldjump"/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192" y="3600"/>
              <a:ext cx="864" cy="52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kern="10">
                  <a:ln w="19050">
                    <a:solidFill>
                      <a:srgbClr val="99CCFF"/>
                    </a:solidFill>
                    <a:round/>
                    <a:headEnd/>
                    <a:tailEnd/>
                  </a:ln>
                  <a:solidFill>
                    <a:srgbClr val="0066CC"/>
                  </a:solidFill>
                  <a:effectLst>
                    <a:outerShdw blurRad="63500" dist="38099" dir="2700000" algn="ctr" rotWithShape="0">
                      <a:srgbClr val="990000">
                        <a:alpha val="74998"/>
                      </a:srgbClr>
                    </a:outerShdw>
                  </a:effectLst>
                  <a:latin typeface="Impact"/>
                  <a:ea typeface="Impact"/>
                  <a:cs typeface="Impact"/>
                </a:rPr>
                <a:t>Back to</a:t>
              </a:r>
            </a:p>
            <a:p>
              <a:pPr algn="ctr"/>
              <a:r>
                <a:rPr lang="en-US" sz="3600" kern="10">
                  <a:ln w="19050">
                    <a:solidFill>
                      <a:srgbClr val="99CCFF"/>
                    </a:solidFill>
                    <a:round/>
                    <a:headEnd/>
                    <a:tailEnd/>
                  </a:ln>
                  <a:solidFill>
                    <a:srgbClr val="0066CC"/>
                  </a:solidFill>
                  <a:effectLst>
                    <a:outerShdw blurRad="63500" dist="38099" dir="2700000" algn="ctr" rotWithShape="0">
                      <a:srgbClr val="990000">
                        <a:alpha val="74998"/>
                      </a:srgbClr>
                    </a:outerShdw>
                  </a:effectLst>
                  <a:latin typeface="Impact"/>
                  <a:ea typeface="Impact"/>
                  <a:cs typeface="Impact"/>
                </a:rPr>
                <a:t>Gameboard</a:t>
              </a:r>
            </a:p>
          </p:txBody>
        </p:sp>
      </p:grpSp>
      <p:graphicFrame>
        <p:nvGraphicFramePr>
          <p:cNvPr id="116779" name="Object 1067"/>
          <p:cNvGraphicFramePr>
            <a:graphicFrameLocks noChangeAspect="1"/>
          </p:cNvGraphicFramePr>
          <p:nvPr/>
        </p:nvGraphicFramePr>
        <p:xfrm>
          <a:off x="228600" y="2971800"/>
          <a:ext cx="2514600" cy="982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781" name="Equation" r:id="rId7" imgW="1562040" imgH="609480" progId="Equation.DSMT4">
                  <p:embed/>
                </p:oleObj>
              </mc:Choice>
              <mc:Fallback>
                <p:oleObj name="Equation" r:id="rId7" imgW="1562040" imgH="609480" progId="Equation.DSMT4">
                  <p:embed/>
                  <p:pic>
                    <p:nvPicPr>
                      <p:cNvPr id="0" name="Object 106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2971800"/>
                        <a:ext cx="2514600" cy="982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6780" name="Object 1068"/>
          <p:cNvGraphicFramePr>
            <a:graphicFrameLocks noChangeAspect="1"/>
          </p:cNvGraphicFramePr>
          <p:nvPr/>
        </p:nvGraphicFramePr>
        <p:xfrm>
          <a:off x="3810000" y="1447800"/>
          <a:ext cx="3886200" cy="3886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782" name="Equation" r:id="rId9" imgW="393480" imgH="393480" progId="Equation.DSMT4">
                  <p:embed/>
                </p:oleObj>
              </mc:Choice>
              <mc:Fallback>
                <p:oleObj name="Equation" r:id="rId9" imgW="393480" imgH="393480" progId="Equation.DSMT4">
                  <p:embed/>
                  <p:pic>
                    <p:nvPicPr>
                      <p:cNvPr id="0" name="Object 106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0" y="1447800"/>
                        <a:ext cx="3886200" cy="3886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55" name="Rectangle 11"/>
          <p:cNvSpPr>
            <a:spLocks noChangeArrowheads="1"/>
          </p:cNvSpPr>
          <p:nvPr/>
        </p:nvSpPr>
        <p:spPr bwMode="auto">
          <a:xfrm>
            <a:off x="685800" y="1524000"/>
            <a:ext cx="7848600" cy="3962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4000"/>
          </a:p>
        </p:txBody>
      </p:sp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304800"/>
            <a:ext cx="2362200" cy="304800"/>
          </a:xfrm>
        </p:spPr>
        <p:txBody>
          <a:bodyPr/>
          <a:lstStyle/>
          <a:p>
            <a:pPr algn="l"/>
            <a:r>
              <a:rPr lang="en-US" sz="1200">
                <a:solidFill>
                  <a:srgbClr val="FFFFFF"/>
                </a:solidFill>
              </a:rPr>
              <a:t>Inv. Trig – 50 Point Question</a:t>
            </a:r>
            <a:endParaRPr lang="en-US" sz="8000"/>
          </a:p>
        </p:txBody>
      </p:sp>
      <p:pic>
        <p:nvPicPr>
          <p:cNvPr id="31752" name="Picture 8" descr="C:\Documents and Settings\Admin\Application Data\Microsoft\Media Catalog\Downloaded Clips\cl45\j0172629.gif">
            <a:hlinkClick r:id="" action="ppaction://hlinkshowjump?jump=nextslide"/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0" y="5791200"/>
            <a:ext cx="990600" cy="841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1757" name="WordArt 13">
            <a:hlinkClick r:id="" action="ppaction://hlinkshowjump?jump=nextslide"/>
          </p:cNvPr>
          <p:cNvSpPr>
            <a:spLocks noChangeArrowheads="1" noChangeShapeType="1" noTextEdit="1"/>
          </p:cNvSpPr>
          <p:nvPr/>
        </p:nvSpPr>
        <p:spPr bwMode="auto">
          <a:xfrm>
            <a:off x="7848600" y="5943600"/>
            <a:ext cx="112395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blurRad="63500" dist="38099" dir="2700000" algn="ctr" rotWithShape="0">
                    <a:srgbClr val="990000">
                      <a:alpha val="74998"/>
                    </a:srgbClr>
                  </a:outerShdw>
                </a:effectLst>
                <a:latin typeface="Impact"/>
                <a:ea typeface="Impact"/>
                <a:cs typeface="Impact"/>
              </a:rPr>
              <a:t>Answer</a:t>
            </a:r>
          </a:p>
        </p:txBody>
      </p:sp>
      <p:sp>
        <p:nvSpPr>
          <p:cNvPr id="31758" name="Rectangle 14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7543800" y="5638800"/>
            <a:ext cx="1600200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59" name="Rectangle 15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0" y="5638800"/>
            <a:ext cx="1828800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1765" name="Group 21"/>
          <p:cNvGrpSpPr>
            <a:grpSpLocks/>
          </p:cNvGrpSpPr>
          <p:nvPr/>
        </p:nvGrpSpPr>
        <p:grpSpPr bwMode="auto">
          <a:xfrm>
            <a:off x="0" y="5480050"/>
            <a:ext cx="1905000" cy="1371600"/>
            <a:chOff x="0" y="3456"/>
            <a:chExt cx="1200" cy="864"/>
          </a:xfrm>
        </p:grpSpPr>
        <p:pic>
          <p:nvPicPr>
            <p:cNvPr id="31766" name="Picture 22" descr="\\Study\SharedDocs\Jeopardy Thumbnail.jpg">
              <a:hlinkClick r:id="rId5" action="ppaction://hlinksldjump"/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0" y="3600"/>
              <a:ext cx="816" cy="60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1767" name="Rectangle 23">
              <a:hlinkClick r:id="rId5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0" y="3456"/>
              <a:ext cx="1200" cy="8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68" name="WordArt 24">
              <a:hlinkClick r:id="rId5" action="ppaction://hlinksldjump"/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192" y="3600"/>
              <a:ext cx="864" cy="52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kern="10">
                  <a:ln w="19050">
                    <a:solidFill>
                      <a:srgbClr val="99CCFF"/>
                    </a:solidFill>
                    <a:round/>
                    <a:headEnd/>
                    <a:tailEnd/>
                  </a:ln>
                  <a:solidFill>
                    <a:srgbClr val="0066CC"/>
                  </a:solidFill>
                  <a:effectLst>
                    <a:outerShdw blurRad="63500" dist="38099" dir="2700000" algn="ctr" rotWithShape="0">
                      <a:srgbClr val="990000">
                        <a:alpha val="74998"/>
                      </a:srgbClr>
                    </a:outerShdw>
                  </a:effectLst>
                  <a:latin typeface="Impact"/>
                  <a:ea typeface="Impact"/>
                  <a:cs typeface="Impact"/>
                </a:rPr>
                <a:t>Back to</a:t>
              </a:r>
            </a:p>
            <a:p>
              <a:pPr algn="ctr"/>
              <a:r>
                <a:rPr lang="en-US" sz="3600" kern="10">
                  <a:ln w="19050">
                    <a:solidFill>
                      <a:srgbClr val="99CCFF"/>
                    </a:solidFill>
                    <a:round/>
                    <a:headEnd/>
                    <a:tailEnd/>
                  </a:ln>
                  <a:solidFill>
                    <a:srgbClr val="0066CC"/>
                  </a:solidFill>
                  <a:effectLst>
                    <a:outerShdw blurRad="63500" dist="38099" dir="2700000" algn="ctr" rotWithShape="0">
                      <a:srgbClr val="990000">
                        <a:alpha val="74998"/>
                      </a:srgbClr>
                    </a:outerShdw>
                  </a:effectLst>
                  <a:latin typeface="Impact"/>
                  <a:ea typeface="Impact"/>
                  <a:cs typeface="Impact"/>
                </a:rPr>
                <a:t>Gameboard</a:t>
              </a:r>
            </a:p>
          </p:txBody>
        </p:sp>
      </p:grpSp>
      <p:sp>
        <p:nvSpPr>
          <p:cNvPr id="31771" name="Text Box 27"/>
          <p:cNvSpPr txBox="1">
            <a:spLocks noChangeArrowheads="1"/>
          </p:cNvSpPr>
          <p:nvPr/>
        </p:nvSpPr>
        <p:spPr bwMode="auto">
          <a:xfrm>
            <a:off x="3479800" y="0"/>
            <a:ext cx="221615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8000"/>
              <a:t>$500</a:t>
            </a:r>
          </a:p>
        </p:txBody>
      </p:sp>
      <p:graphicFrame>
        <p:nvGraphicFramePr>
          <p:cNvPr id="31773" name="Object 29"/>
          <p:cNvGraphicFramePr>
            <a:graphicFrameLocks noChangeAspect="1"/>
          </p:cNvGraphicFramePr>
          <p:nvPr/>
        </p:nvGraphicFramePr>
        <p:xfrm>
          <a:off x="838200" y="1981200"/>
          <a:ext cx="7391400" cy="2625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74" name="Equation" r:id="rId7" imgW="1358640" imgH="482400" progId="Equation.DSMT4">
                  <p:embed/>
                </p:oleObj>
              </mc:Choice>
              <mc:Fallback>
                <p:oleObj name="Equation" r:id="rId7" imgW="1358640" imgH="482400" progId="Equation.DSMT4">
                  <p:embed/>
                  <p:pic>
                    <p:nvPicPr>
                      <p:cNvPr id="0" name="Object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1981200"/>
                        <a:ext cx="7391400" cy="2625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809" name="Rectangle 25"/>
          <p:cNvSpPr>
            <a:spLocks noChangeArrowheads="1"/>
          </p:cNvSpPr>
          <p:nvPr/>
        </p:nvSpPr>
        <p:spPr bwMode="auto">
          <a:xfrm>
            <a:off x="2895600" y="1524000"/>
            <a:ext cx="5638800" cy="41148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 algn="ctr"/>
            <a:endParaRPr lang="en-US" sz="4000"/>
          </a:p>
        </p:txBody>
      </p:sp>
      <p:sp>
        <p:nvSpPr>
          <p:cNvPr id="118786" name="Text Box 2"/>
          <p:cNvSpPr txBox="1">
            <a:spLocks noChangeArrowheads="1"/>
          </p:cNvSpPr>
          <p:nvPr/>
        </p:nvSpPr>
        <p:spPr bwMode="auto">
          <a:xfrm>
            <a:off x="1371600" y="1143000"/>
            <a:ext cx="6172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118791" name="Rectangle 7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-457200"/>
            <a:ext cx="2362200" cy="457200"/>
          </a:xfrm>
        </p:spPr>
        <p:txBody>
          <a:bodyPr/>
          <a:lstStyle/>
          <a:p>
            <a:pPr algn="l"/>
            <a:r>
              <a:rPr lang="en-US" sz="1200">
                <a:solidFill>
                  <a:srgbClr val="FFFFFF"/>
                </a:solidFill>
              </a:rPr>
              <a:t>Category 3 – 50 Point Answer</a:t>
            </a:r>
            <a:endParaRPr lang="en-US"/>
          </a:p>
        </p:txBody>
      </p:sp>
      <p:sp>
        <p:nvSpPr>
          <p:cNvPr id="118792" name="Text Box 8"/>
          <p:cNvSpPr txBox="1">
            <a:spLocks noChangeArrowheads="1"/>
          </p:cNvSpPr>
          <p:nvPr/>
        </p:nvSpPr>
        <p:spPr bwMode="auto">
          <a:xfrm>
            <a:off x="7497763" y="0"/>
            <a:ext cx="12001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4000"/>
              <a:t>$500</a:t>
            </a:r>
          </a:p>
        </p:txBody>
      </p:sp>
      <p:grpSp>
        <p:nvGrpSpPr>
          <p:cNvPr id="118816" name="Group 32"/>
          <p:cNvGrpSpPr>
            <a:grpSpLocks/>
          </p:cNvGrpSpPr>
          <p:nvPr/>
        </p:nvGrpSpPr>
        <p:grpSpPr bwMode="auto">
          <a:xfrm>
            <a:off x="0" y="5486400"/>
            <a:ext cx="1600200" cy="1219200"/>
            <a:chOff x="3168" y="3552"/>
            <a:chExt cx="1008" cy="768"/>
          </a:xfrm>
        </p:grpSpPr>
        <p:pic>
          <p:nvPicPr>
            <p:cNvPr id="118817" name="Picture 33" descr="\\Study\SharedDocs\Jeopardy Thumb Problem.jpg">
              <a:hlinkClick r:id="" action="ppaction://hlinkshowjump?jump=previousslide"/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12" y="3648"/>
              <a:ext cx="816" cy="59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18818" name="WordArt 34">
              <a:hlinkClick r:id="" action="ppaction://hlinkshowjump?jump=previousslide"/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3360" y="3696"/>
              <a:ext cx="708" cy="48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kern="10">
                  <a:ln w="19050">
                    <a:solidFill>
                      <a:srgbClr val="99CCFF"/>
                    </a:solidFill>
                    <a:round/>
                    <a:headEnd/>
                    <a:tailEnd/>
                  </a:ln>
                  <a:solidFill>
                    <a:srgbClr val="0066CC"/>
                  </a:solidFill>
                  <a:effectLst>
                    <a:outerShdw blurRad="63500" dist="38099" dir="2700000" algn="ctr" rotWithShape="0">
                      <a:srgbClr val="990000">
                        <a:alpha val="74998"/>
                      </a:srgbClr>
                    </a:outerShdw>
                  </a:effectLst>
                  <a:latin typeface="Impact"/>
                  <a:ea typeface="Impact"/>
                  <a:cs typeface="Impact"/>
                </a:rPr>
                <a:t>Back to</a:t>
              </a:r>
            </a:p>
            <a:p>
              <a:pPr algn="ctr"/>
              <a:r>
                <a:rPr lang="en-US" sz="3600" kern="10">
                  <a:ln w="19050">
                    <a:solidFill>
                      <a:srgbClr val="99CCFF"/>
                    </a:solidFill>
                    <a:round/>
                    <a:headEnd/>
                    <a:tailEnd/>
                  </a:ln>
                  <a:solidFill>
                    <a:srgbClr val="0066CC"/>
                  </a:solidFill>
                  <a:effectLst>
                    <a:outerShdw blurRad="63500" dist="38099" dir="2700000" algn="ctr" rotWithShape="0">
                      <a:srgbClr val="990000">
                        <a:alpha val="74998"/>
                      </a:srgbClr>
                    </a:outerShdw>
                  </a:effectLst>
                  <a:latin typeface="Impact"/>
                  <a:ea typeface="Impact"/>
                  <a:cs typeface="Impact"/>
                </a:rPr>
                <a:t>Problem</a:t>
              </a:r>
            </a:p>
          </p:txBody>
        </p:sp>
        <p:sp>
          <p:nvSpPr>
            <p:cNvPr id="118819" name="Rectangle 35">
              <a:hlinkClick r:id="" action="ppaction://hlinkshowjump?jump=previousslide"/>
            </p:cNvPr>
            <p:cNvSpPr>
              <a:spLocks noChangeArrowheads="1"/>
            </p:cNvSpPr>
            <p:nvPr/>
          </p:nvSpPr>
          <p:spPr bwMode="auto">
            <a:xfrm>
              <a:off x="3168" y="3552"/>
              <a:ext cx="1008" cy="7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18820" name="Group 36"/>
          <p:cNvGrpSpPr>
            <a:grpSpLocks/>
          </p:cNvGrpSpPr>
          <p:nvPr/>
        </p:nvGrpSpPr>
        <p:grpSpPr bwMode="auto">
          <a:xfrm>
            <a:off x="7239000" y="5486400"/>
            <a:ext cx="1905000" cy="1371600"/>
            <a:chOff x="0" y="3456"/>
            <a:chExt cx="1200" cy="864"/>
          </a:xfrm>
        </p:grpSpPr>
        <p:pic>
          <p:nvPicPr>
            <p:cNvPr id="118821" name="Picture 37" descr="\\Study\SharedDocs\Jeopardy Thumbnail.jpg">
              <a:hlinkClick r:id="rId5" action="ppaction://hlinksldjump"/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0" y="3600"/>
              <a:ext cx="816" cy="60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18822" name="Rectangle 38">
              <a:hlinkClick r:id="rId5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0" y="3456"/>
              <a:ext cx="1200" cy="8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8823" name="WordArt 39">
              <a:hlinkClick r:id="rId5" action="ppaction://hlinksldjump"/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192" y="3600"/>
              <a:ext cx="864" cy="52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kern="10">
                  <a:ln w="19050">
                    <a:solidFill>
                      <a:srgbClr val="99CCFF"/>
                    </a:solidFill>
                    <a:round/>
                    <a:headEnd/>
                    <a:tailEnd/>
                  </a:ln>
                  <a:solidFill>
                    <a:srgbClr val="0066CC"/>
                  </a:solidFill>
                  <a:effectLst>
                    <a:outerShdw blurRad="63500" dist="38099" dir="2700000" algn="ctr" rotWithShape="0">
                      <a:srgbClr val="990000">
                        <a:alpha val="74998"/>
                      </a:srgbClr>
                    </a:outerShdw>
                  </a:effectLst>
                  <a:latin typeface="Impact"/>
                  <a:ea typeface="Impact"/>
                  <a:cs typeface="Impact"/>
                </a:rPr>
                <a:t>Back to</a:t>
              </a:r>
            </a:p>
            <a:p>
              <a:pPr algn="ctr"/>
              <a:r>
                <a:rPr lang="en-US" sz="3600" kern="10">
                  <a:ln w="19050">
                    <a:solidFill>
                      <a:srgbClr val="99CCFF"/>
                    </a:solidFill>
                    <a:round/>
                    <a:headEnd/>
                    <a:tailEnd/>
                  </a:ln>
                  <a:solidFill>
                    <a:srgbClr val="0066CC"/>
                  </a:solidFill>
                  <a:effectLst>
                    <a:outerShdw blurRad="63500" dist="38099" dir="2700000" algn="ctr" rotWithShape="0">
                      <a:srgbClr val="990000">
                        <a:alpha val="74998"/>
                      </a:srgbClr>
                    </a:outerShdw>
                  </a:effectLst>
                  <a:latin typeface="Impact"/>
                  <a:ea typeface="Impact"/>
                  <a:cs typeface="Impact"/>
                </a:rPr>
                <a:t>Gameboard</a:t>
              </a:r>
            </a:p>
          </p:txBody>
        </p:sp>
      </p:grpSp>
      <p:graphicFrame>
        <p:nvGraphicFramePr>
          <p:cNvPr id="118824" name="Object 40"/>
          <p:cNvGraphicFramePr>
            <a:graphicFrameLocks noChangeAspect="1"/>
          </p:cNvGraphicFramePr>
          <p:nvPr/>
        </p:nvGraphicFramePr>
        <p:xfrm>
          <a:off x="228600" y="3125788"/>
          <a:ext cx="2590800" cy="46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827" name="Equation" r:id="rId7" imgW="1358640" imgH="241200" progId="Equation.DSMT4">
                  <p:embed/>
                </p:oleObj>
              </mc:Choice>
              <mc:Fallback>
                <p:oleObj name="Equation" r:id="rId7" imgW="1358640" imgH="241200" progId="Equation.DSMT4">
                  <p:embed/>
                  <p:pic>
                    <p:nvPicPr>
                      <p:cNvPr id="0" name="Object 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3125788"/>
                        <a:ext cx="2590800" cy="460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8826" name="Object 42"/>
          <p:cNvGraphicFramePr>
            <a:graphicFrameLocks noChangeAspect="1"/>
          </p:cNvGraphicFramePr>
          <p:nvPr/>
        </p:nvGraphicFramePr>
        <p:xfrm>
          <a:off x="2971800" y="2411413"/>
          <a:ext cx="5410200" cy="2117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828" name="Equation" r:id="rId9" imgW="1168200" imgH="457200" progId="Equation.DSMT4">
                  <p:embed/>
                </p:oleObj>
              </mc:Choice>
              <mc:Fallback>
                <p:oleObj name="Equation" r:id="rId9" imgW="1168200" imgH="457200" progId="Equation.DSMT4">
                  <p:embed/>
                  <p:pic>
                    <p:nvPicPr>
                      <p:cNvPr id="0" name="Object 4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2411413"/>
                        <a:ext cx="5410200" cy="2117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-228600"/>
            <a:ext cx="6477000" cy="228600"/>
          </a:xfrm>
          <a:noFill/>
        </p:spPr>
        <p:txBody>
          <a:bodyPr/>
          <a:lstStyle/>
          <a:p>
            <a:pPr algn="l"/>
            <a:r>
              <a:rPr lang="en-US" sz="1200">
                <a:solidFill>
                  <a:srgbClr val="FFFFFF"/>
                </a:solidFill>
              </a:rPr>
              <a:t>Category 1 Help</a:t>
            </a:r>
          </a:p>
        </p:txBody>
      </p:sp>
      <p:sp>
        <p:nvSpPr>
          <p:cNvPr id="177155" name="Rectangle 3"/>
          <p:cNvSpPr>
            <a:spLocks noChangeArrowheads="1"/>
          </p:cNvSpPr>
          <p:nvPr/>
        </p:nvSpPr>
        <p:spPr bwMode="auto">
          <a:xfrm>
            <a:off x="228600" y="228600"/>
            <a:ext cx="8839200" cy="838200"/>
          </a:xfrm>
          <a:prstGeom prst="rect">
            <a:avLst/>
          </a:prstGeom>
          <a:solidFill>
            <a:srgbClr val="FFFF00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5400" i="1"/>
              <a:t>Cat1Help</a:t>
            </a:r>
          </a:p>
        </p:txBody>
      </p:sp>
      <p:sp>
        <p:nvSpPr>
          <p:cNvPr id="177194" name="Text Box 42"/>
          <p:cNvSpPr txBox="1">
            <a:spLocks noChangeArrowheads="1"/>
          </p:cNvSpPr>
          <p:nvPr/>
        </p:nvSpPr>
        <p:spPr bwMode="auto">
          <a:xfrm>
            <a:off x="609600" y="1371600"/>
            <a:ext cx="800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Text Object.</a:t>
            </a:r>
          </a:p>
        </p:txBody>
      </p:sp>
      <p:graphicFrame>
        <p:nvGraphicFramePr>
          <p:cNvPr id="177195" name="Object 43"/>
          <p:cNvGraphicFramePr>
            <a:graphicFrameLocks noChangeAspect="1"/>
          </p:cNvGraphicFramePr>
          <p:nvPr/>
        </p:nvGraphicFramePr>
        <p:xfrm>
          <a:off x="2971800" y="2438400"/>
          <a:ext cx="3311525" cy="1019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7202" name="Equation" r:id="rId5" imgW="1320480" imgH="406080" progId="Equation.DSMT4">
                  <p:embed/>
                </p:oleObj>
              </mc:Choice>
              <mc:Fallback>
                <p:oleObj name="Equation" r:id="rId5" imgW="1320480" imgH="406080" progId="Equation.DSMT4">
                  <p:embed/>
                  <p:pic>
                    <p:nvPicPr>
                      <p:cNvPr id="0" name="Object 4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2438400"/>
                        <a:ext cx="3311525" cy="1019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7200" name="AutoShape 48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381000" y="5791200"/>
            <a:ext cx="1066800" cy="762000"/>
          </a:xfrm>
          <a:prstGeom prst="actionButtonReturn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xmlns:p14="http://schemas.microsoft.com/office/powerpoint/2010/main">
    <p:split orient="vert" dir="in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8" name="Rectangle 10"/>
          <p:cNvSpPr>
            <a:spLocks noChangeArrowheads="1"/>
          </p:cNvSpPr>
          <p:nvPr/>
        </p:nvSpPr>
        <p:spPr bwMode="auto">
          <a:xfrm>
            <a:off x="609600" y="1524000"/>
            <a:ext cx="7848600" cy="3962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4800"/>
              <a:t>Find        </a:t>
            </a:r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533400"/>
            <a:ext cx="2514600" cy="533400"/>
          </a:xfrm>
          <a:noFill/>
        </p:spPr>
        <p:txBody>
          <a:bodyPr/>
          <a:lstStyle/>
          <a:p>
            <a:pPr algn="l"/>
            <a:r>
              <a:rPr lang="en-US" sz="1200">
                <a:solidFill>
                  <a:srgbClr val="FFFFFF"/>
                </a:solidFill>
              </a:rPr>
              <a:t>Implicit – 10 Point Question</a:t>
            </a:r>
          </a:p>
        </p:txBody>
      </p:sp>
      <p:pic>
        <p:nvPicPr>
          <p:cNvPr id="32775" name="Picture 7" descr="C:\Documents and Settings\Admin\Application Data\Microsoft\Media Catalog\Downloaded Clips\cl45\j0172629.gif">
            <a:hlinkClick r:id="" action="ppaction://hlinkshowjump?jump=nextslide"/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0" y="5791200"/>
            <a:ext cx="990600" cy="841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2780" name="WordArt 12">
            <a:hlinkClick r:id="" action="ppaction://hlinkshowjump?jump=nextslide"/>
          </p:cNvPr>
          <p:cNvSpPr>
            <a:spLocks noChangeArrowheads="1" noChangeShapeType="1" noTextEdit="1"/>
          </p:cNvSpPr>
          <p:nvPr/>
        </p:nvSpPr>
        <p:spPr bwMode="auto">
          <a:xfrm>
            <a:off x="7848600" y="5943600"/>
            <a:ext cx="112395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blurRad="63500" dist="38099" dir="2700000" algn="ctr" rotWithShape="0">
                    <a:srgbClr val="990000">
                      <a:alpha val="74998"/>
                    </a:srgbClr>
                  </a:outerShdw>
                </a:effectLst>
                <a:latin typeface="Impact"/>
                <a:ea typeface="Impact"/>
                <a:cs typeface="Impact"/>
              </a:rPr>
              <a:t>Answer</a:t>
            </a:r>
          </a:p>
        </p:txBody>
      </p:sp>
      <p:sp>
        <p:nvSpPr>
          <p:cNvPr id="32781" name="Rectangle 13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7543800" y="5638800"/>
            <a:ext cx="1600200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2788" name="Group 20"/>
          <p:cNvGrpSpPr>
            <a:grpSpLocks/>
          </p:cNvGrpSpPr>
          <p:nvPr/>
        </p:nvGrpSpPr>
        <p:grpSpPr bwMode="auto">
          <a:xfrm>
            <a:off x="0" y="5480050"/>
            <a:ext cx="1905000" cy="1371600"/>
            <a:chOff x="0" y="3456"/>
            <a:chExt cx="1200" cy="864"/>
          </a:xfrm>
        </p:grpSpPr>
        <p:pic>
          <p:nvPicPr>
            <p:cNvPr id="32789" name="Picture 21" descr="\\Study\SharedDocs\Jeopardy Thumbnail.jpg">
              <a:hlinkClick r:id="rId5" action="ppaction://hlinksldjump"/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0" y="3600"/>
              <a:ext cx="816" cy="60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2790" name="Rectangle 22">
              <a:hlinkClick r:id="rId5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0" y="3456"/>
              <a:ext cx="1200" cy="8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791" name="WordArt 23">
              <a:hlinkClick r:id="rId5" action="ppaction://hlinksldjump"/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192" y="3600"/>
              <a:ext cx="864" cy="52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kern="10">
                  <a:ln w="19050">
                    <a:solidFill>
                      <a:srgbClr val="99CCFF"/>
                    </a:solidFill>
                    <a:round/>
                    <a:headEnd/>
                    <a:tailEnd/>
                  </a:ln>
                  <a:solidFill>
                    <a:srgbClr val="0066CC"/>
                  </a:solidFill>
                  <a:effectLst>
                    <a:outerShdw blurRad="63500" dist="38099" dir="2700000" algn="ctr" rotWithShape="0">
                      <a:srgbClr val="990000">
                        <a:alpha val="74998"/>
                      </a:srgbClr>
                    </a:outerShdw>
                  </a:effectLst>
                  <a:latin typeface="Impact"/>
                  <a:ea typeface="Impact"/>
                  <a:cs typeface="Impact"/>
                </a:rPr>
                <a:t>Back to</a:t>
              </a:r>
            </a:p>
            <a:p>
              <a:pPr algn="ctr"/>
              <a:r>
                <a:rPr lang="en-US" sz="3600" kern="10">
                  <a:ln w="19050">
                    <a:solidFill>
                      <a:srgbClr val="99CCFF"/>
                    </a:solidFill>
                    <a:round/>
                    <a:headEnd/>
                    <a:tailEnd/>
                  </a:ln>
                  <a:solidFill>
                    <a:srgbClr val="0066CC"/>
                  </a:solidFill>
                  <a:effectLst>
                    <a:outerShdw blurRad="63500" dist="38099" dir="2700000" algn="ctr" rotWithShape="0">
                      <a:srgbClr val="990000">
                        <a:alpha val="74998"/>
                      </a:srgbClr>
                    </a:outerShdw>
                  </a:effectLst>
                  <a:latin typeface="Impact"/>
                  <a:ea typeface="Impact"/>
                  <a:cs typeface="Impact"/>
                </a:rPr>
                <a:t>Gameboard</a:t>
              </a:r>
            </a:p>
          </p:txBody>
        </p:sp>
      </p:grpSp>
      <p:sp>
        <p:nvSpPr>
          <p:cNvPr id="32795" name="Text Box 27"/>
          <p:cNvSpPr txBox="1">
            <a:spLocks noChangeArrowheads="1"/>
          </p:cNvSpPr>
          <p:nvPr/>
        </p:nvSpPr>
        <p:spPr bwMode="auto">
          <a:xfrm>
            <a:off x="3479800" y="0"/>
            <a:ext cx="221615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8000"/>
              <a:t>$100</a:t>
            </a:r>
          </a:p>
        </p:txBody>
      </p:sp>
      <p:graphicFrame>
        <p:nvGraphicFramePr>
          <p:cNvPr id="32796" name="Object 28"/>
          <p:cNvGraphicFramePr>
            <a:graphicFrameLocks noChangeAspect="1"/>
          </p:cNvGraphicFramePr>
          <p:nvPr/>
        </p:nvGraphicFramePr>
        <p:xfrm>
          <a:off x="2133600" y="1828800"/>
          <a:ext cx="5105400" cy="1241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98" name="Equation" r:id="rId7" imgW="939600" imgH="228600" progId="Equation.DSMT4">
                  <p:embed/>
                </p:oleObj>
              </mc:Choice>
              <mc:Fallback>
                <p:oleObj name="Equation" r:id="rId7" imgW="939600" imgH="228600" progId="Equation.DSMT4">
                  <p:embed/>
                  <p:pic>
                    <p:nvPicPr>
                      <p:cNvPr id="0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1828800"/>
                        <a:ext cx="5105400" cy="1241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797" name="Object 29"/>
          <p:cNvGraphicFramePr>
            <a:graphicFrameLocks noChangeAspect="1"/>
          </p:cNvGraphicFramePr>
          <p:nvPr/>
        </p:nvGraphicFramePr>
        <p:xfrm>
          <a:off x="4724400" y="3200400"/>
          <a:ext cx="550863" cy="1003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99" name="Equation" r:id="rId9" imgW="215640" imgH="393480" progId="Equation.DSMT4">
                  <p:embed/>
                </p:oleObj>
              </mc:Choice>
              <mc:Fallback>
                <p:oleObj name="Equation" r:id="rId9" imgW="215640" imgH="393480" progId="Equation.DSMT4">
                  <p:embed/>
                  <p:pic>
                    <p:nvPicPr>
                      <p:cNvPr id="0" name="Object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4400" y="3200400"/>
                        <a:ext cx="550863" cy="1003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56" name="Rectangle 1048"/>
          <p:cNvSpPr>
            <a:spLocks noChangeArrowheads="1"/>
          </p:cNvSpPr>
          <p:nvPr/>
        </p:nvSpPr>
        <p:spPr bwMode="auto">
          <a:xfrm>
            <a:off x="2895600" y="1524000"/>
            <a:ext cx="5638800" cy="41148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 algn="ctr"/>
            <a:endParaRPr lang="en-US" sz="4000"/>
          </a:p>
        </p:txBody>
      </p:sp>
      <p:sp>
        <p:nvSpPr>
          <p:cNvPr id="120834" name="Text Box 1026"/>
          <p:cNvSpPr txBox="1">
            <a:spLocks noChangeArrowheads="1"/>
          </p:cNvSpPr>
          <p:nvPr/>
        </p:nvSpPr>
        <p:spPr bwMode="auto">
          <a:xfrm>
            <a:off x="1371600" y="1143000"/>
            <a:ext cx="6172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120838" name="Rectangle 1030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-304800"/>
            <a:ext cx="2362200" cy="304800"/>
          </a:xfrm>
          <a:noFill/>
        </p:spPr>
        <p:txBody>
          <a:bodyPr/>
          <a:lstStyle/>
          <a:p>
            <a:pPr algn="l"/>
            <a:r>
              <a:rPr lang="en-US" sz="1200">
                <a:solidFill>
                  <a:srgbClr val="FFFFFF"/>
                </a:solidFill>
              </a:rPr>
              <a:t>Category 4 – 10 Point Answer</a:t>
            </a:r>
          </a:p>
        </p:txBody>
      </p:sp>
      <p:sp>
        <p:nvSpPr>
          <p:cNvPr id="120839" name="Text Box 1031"/>
          <p:cNvSpPr txBox="1">
            <a:spLocks noChangeArrowheads="1"/>
          </p:cNvSpPr>
          <p:nvPr/>
        </p:nvSpPr>
        <p:spPr bwMode="auto">
          <a:xfrm>
            <a:off x="7497763" y="0"/>
            <a:ext cx="12001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4000"/>
              <a:t>$100</a:t>
            </a:r>
          </a:p>
        </p:txBody>
      </p:sp>
      <p:sp>
        <p:nvSpPr>
          <p:cNvPr id="120847" name="Rectangle 1039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0" y="5638800"/>
            <a:ext cx="1828800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20863" name="Group 1055"/>
          <p:cNvGrpSpPr>
            <a:grpSpLocks/>
          </p:cNvGrpSpPr>
          <p:nvPr/>
        </p:nvGrpSpPr>
        <p:grpSpPr bwMode="auto">
          <a:xfrm>
            <a:off x="0" y="5486400"/>
            <a:ext cx="1600200" cy="1219200"/>
            <a:chOff x="3168" y="3552"/>
            <a:chExt cx="1008" cy="768"/>
          </a:xfrm>
        </p:grpSpPr>
        <p:pic>
          <p:nvPicPr>
            <p:cNvPr id="120864" name="Picture 1056" descr="\\Study\SharedDocs\Jeopardy Thumb Problem.jpg">
              <a:hlinkClick r:id="" action="ppaction://hlinkshowjump?jump=previousslide"/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12" y="3648"/>
              <a:ext cx="816" cy="59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20865" name="WordArt 1057">
              <a:hlinkClick r:id="" action="ppaction://hlinkshowjump?jump=previousslide"/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3360" y="3696"/>
              <a:ext cx="708" cy="48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kern="10">
                  <a:ln w="19050">
                    <a:solidFill>
                      <a:srgbClr val="99CCFF"/>
                    </a:solidFill>
                    <a:round/>
                    <a:headEnd/>
                    <a:tailEnd/>
                  </a:ln>
                  <a:solidFill>
                    <a:srgbClr val="0066CC"/>
                  </a:solidFill>
                  <a:effectLst>
                    <a:outerShdw blurRad="63500" dist="38099" dir="2700000" algn="ctr" rotWithShape="0">
                      <a:srgbClr val="990000">
                        <a:alpha val="74998"/>
                      </a:srgbClr>
                    </a:outerShdw>
                  </a:effectLst>
                  <a:latin typeface="Impact"/>
                  <a:ea typeface="Impact"/>
                  <a:cs typeface="Impact"/>
                </a:rPr>
                <a:t>Back to</a:t>
              </a:r>
            </a:p>
            <a:p>
              <a:pPr algn="ctr"/>
              <a:r>
                <a:rPr lang="en-US" sz="3600" kern="10">
                  <a:ln w="19050">
                    <a:solidFill>
                      <a:srgbClr val="99CCFF"/>
                    </a:solidFill>
                    <a:round/>
                    <a:headEnd/>
                    <a:tailEnd/>
                  </a:ln>
                  <a:solidFill>
                    <a:srgbClr val="0066CC"/>
                  </a:solidFill>
                  <a:effectLst>
                    <a:outerShdw blurRad="63500" dist="38099" dir="2700000" algn="ctr" rotWithShape="0">
                      <a:srgbClr val="990000">
                        <a:alpha val="74998"/>
                      </a:srgbClr>
                    </a:outerShdw>
                  </a:effectLst>
                  <a:latin typeface="Impact"/>
                  <a:ea typeface="Impact"/>
                  <a:cs typeface="Impact"/>
                </a:rPr>
                <a:t>Problem</a:t>
              </a:r>
            </a:p>
          </p:txBody>
        </p:sp>
        <p:sp>
          <p:nvSpPr>
            <p:cNvPr id="120866" name="Rectangle 1058">
              <a:hlinkClick r:id="" action="ppaction://hlinkshowjump?jump=previousslide"/>
            </p:cNvPr>
            <p:cNvSpPr>
              <a:spLocks noChangeArrowheads="1"/>
            </p:cNvSpPr>
            <p:nvPr/>
          </p:nvSpPr>
          <p:spPr bwMode="auto">
            <a:xfrm>
              <a:off x="3168" y="3552"/>
              <a:ext cx="1008" cy="7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20867" name="Group 1059"/>
          <p:cNvGrpSpPr>
            <a:grpSpLocks/>
          </p:cNvGrpSpPr>
          <p:nvPr/>
        </p:nvGrpSpPr>
        <p:grpSpPr bwMode="auto">
          <a:xfrm>
            <a:off x="7239000" y="5486400"/>
            <a:ext cx="1905000" cy="1371600"/>
            <a:chOff x="0" y="3456"/>
            <a:chExt cx="1200" cy="864"/>
          </a:xfrm>
        </p:grpSpPr>
        <p:pic>
          <p:nvPicPr>
            <p:cNvPr id="120868" name="Picture 1060" descr="\\Study\SharedDocs\Jeopardy Thumbnail.jpg">
              <a:hlinkClick r:id="rId4" action="ppaction://hlinksldjump"/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0" y="3600"/>
              <a:ext cx="816" cy="60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20869" name="Rectangle 1061">
              <a:hlinkClick r:id="rId4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0" y="3456"/>
              <a:ext cx="1200" cy="8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870" name="WordArt 1062">
              <a:hlinkClick r:id="rId4" action="ppaction://hlinksldjump"/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192" y="3600"/>
              <a:ext cx="864" cy="52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kern="10">
                  <a:ln w="19050">
                    <a:solidFill>
                      <a:srgbClr val="99CCFF"/>
                    </a:solidFill>
                    <a:round/>
                    <a:headEnd/>
                    <a:tailEnd/>
                  </a:ln>
                  <a:solidFill>
                    <a:srgbClr val="0066CC"/>
                  </a:solidFill>
                  <a:effectLst>
                    <a:outerShdw blurRad="63500" dist="38099" dir="2700000" algn="ctr" rotWithShape="0">
                      <a:srgbClr val="990000">
                        <a:alpha val="74998"/>
                      </a:srgbClr>
                    </a:outerShdw>
                  </a:effectLst>
                  <a:latin typeface="Impact"/>
                  <a:ea typeface="Impact"/>
                  <a:cs typeface="Impact"/>
                </a:rPr>
                <a:t>Back to</a:t>
              </a:r>
            </a:p>
            <a:p>
              <a:pPr algn="ctr"/>
              <a:r>
                <a:rPr lang="en-US" sz="3600" kern="10">
                  <a:ln w="19050">
                    <a:solidFill>
                      <a:srgbClr val="99CCFF"/>
                    </a:solidFill>
                    <a:round/>
                    <a:headEnd/>
                    <a:tailEnd/>
                  </a:ln>
                  <a:solidFill>
                    <a:srgbClr val="0066CC"/>
                  </a:solidFill>
                  <a:effectLst>
                    <a:outerShdw blurRad="63500" dist="38099" dir="2700000" algn="ctr" rotWithShape="0">
                      <a:srgbClr val="990000">
                        <a:alpha val="74998"/>
                      </a:srgbClr>
                    </a:outerShdw>
                  </a:effectLst>
                  <a:latin typeface="Impact"/>
                  <a:ea typeface="Impact"/>
                  <a:cs typeface="Impact"/>
                </a:rPr>
                <a:t>Gameboard</a:t>
              </a:r>
            </a:p>
          </p:txBody>
        </p:sp>
      </p:grpSp>
      <p:graphicFrame>
        <p:nvGraphicFramePr>
          <p:cNvPr id="120871" name="Object 1063"/>
          <p:cNvGraphicFramePr>
            <a:graphicFrameLocks noChangeAspect="1"/>
          </p:cNvGraphicFramePr>
          <p:nvPr/>
        </p:nvGraphicFramePr>
        <p:xfrm>
          <a:off x="533400" y="2514600"/>
          <a:ext cx="1828800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0874" name="Equation" r:id="rId7" imgW="939600" imgH="228600" progId="Equation.DSMT4">
                  <p:embed/>
                </p:oleObj>
              </mc:Choice>
              <mc:Fallback>
                <p:oleObj name="Equation" r:id="rId7" imgW="939600" imgH="228600" progId="Equation.DSMT4">
                  <p:embed/>
                  <p:pic>
                    <p:nvPicPr>
                      <p:cNvPr id="0" name="Object 106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2514600"/>
                        <a:ext cx="1828800" cy="444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0872" name="Object 1064"/>
          <p:cNvGraphicFramePr>
            <a:graphicFrameLocks noChangeAspect="1"/>
          </p:cNvGraphicFramePr>
          <p:nvPr/>
        </p:nvGraphicFramePr>
        <p:xfrm>
          <a:off x="4495800" y="2895600"/>
          <a:ext cx="1395413" cy="160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0875" name="Equation" r:id="rId9" imgW="342720" imgH="393480" progId="Equation.DSMT4">
                  <p:embed/>
                </p:oleObj>
              </mc:Choice>
              <mc:Fallback>
                <p:oleObj name="Equation" r:id="rId9" imgW="342720" imgH="393480" progId="Equation.DSMT4">
                  <p:embed/>
                  <p:pic>
                    <p:nvPicPr>
                      <p:cNvPr id="0" name="Object 106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5800" y="2895600"/>
                        <a:ext cx="1395413" cy="1600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0873" name="Object 1065"/>
          <p:cNvGraphicFramePr>
            <a:graphicFrameLocks noChangeAspect="1"/>
          </p:cNvGraphicFramePr>
          <p:nvPr/>
        </p:nvGraphicFramePr>
        <p:xfrm>
          <a:off x="6172200" y="2286000"/>
          <a:ext cx="1492250" cy="2590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0876" name="Equation" r:id="rId11" imgW="241200" imgH="419040" progId="Equation.DSMT4">
                  <p:embed/>
                </p:oleObj>
              </mc:Choice>
              <mc:Fallback>
                <p:oleObj name="Equation" r:id="rId11" imgW="241200" imgH="419040" progId="Equation.DSMT4">
                  <p:embed/>
                  <p:pic>
                    <p:nvPicPr>
                      <p:cNvPr id="0" name="Object 106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72200" y="2286000"/>
                        <a:ext cx="1492250" cy="2590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02" name="Rectangle 10"/>
          <p:cNvSpPr>
            <a:spLocks noChangeArrowheads="1"/>
          </p:cNvSpPr>
          <p:nvPr/>
        </p:nvSpPr>
        <p:spPr bwMode="auto">
          <a:xfrm>
            <a:off x="685800" y="1524000"/>
            <a:ext cx="7848600" cy="3962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4000"/>
              <a:t>               when</a:t>
            </a:r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304800"/>
            <a:ext cx="2438400" cy="304800"/>
          </a:xfrm>
          <a:noFill/>
        </p:spPr>
        <p:txBody>
          <a:bodyPr/>
          <a:lstStyle/>
          <a:p>
            <a:pPr algn="l"/>
            <a:r>
              <a:rPr lang="en-US" sz="1200">
                <a:solidFill>
                  <a:srgbClr val="FFFFFF"/>
                </a:solidFill>
              </a:rPr>
              <a:t>Implicit – 20 Point Question</a:t>
            </a:r>
          </a:p>
        </p:txBody>
      </p:sp>
      <p:pic>
        <p:nvPicPr>
          <p:cNvPr id="33799" name="Picture 7" descr="C:\Documents and Settings\Admin\Application Data\Microsoft\Media Catalog\Downloaded Clips\cl45\j0172629.gif">
            <a:hlinkClick r:id="" action="ppaction://hlinkshowjump?jump=nextslide"/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0" y="5791200"/>
            <a:ext cx="990600" cy="841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3804" name="WordArt 12">
            <a:hlinkClick r:id="" action="ppaction://hlinkshowjump?jump=nextslide"/>
          </p:cNvPr>
          <p:cNvSpPr>
            <a:spLocks noChangeArrowheads="1" noChangeShapeType="1" noTextEdit="1"/>
          </p:cNvSpPr>
          <p:nvPr/>
        </p:nvSpPr>
        <p:spPr bwMode="auto">
          <a:xfrm>
            <a:off x="7848600" y="5943600"/>
            <a:ext cx="112395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blurRad="63500" dist="38099" dir="2700000" algn="ctr" rotWithShape="0">
                    <a:srgbClr val="990000">
                      <a:alpha val="74998"/>
                    </a:srgbClr>
                  </a:outerShdw>
                </a:effectLst>
                <a:latin typeface="Impact"/>
                <a:ea typeface="Impact"/>
                <a:cs typeface="Impact"/>
              </a:rPr>
              <a:t>Answer</a:t>
            </a:r>
          </a:p>
        </p:txBody>
      </p:sp>
      <p:sp>
        <p:nvSpPr>
          <p:cNvPr id="33805" name="Rectangle 13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7543800" y="5638800"/>
            <a:ext cx="1600200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3812" name="Group 20"/>
          <p:cNvGrpSpPr>
            <a:grpSpLocks/>
          </p:cNvGrpSpPr>
          <p:nvPr/>
        </p:nvGrpSpPr>
        <p:grpSpPr bwMode="auto">
          <a:xfrm>
            <a:off x="0" y="5480050"/>
            <a:ext cx="1905000" cy="1371600"/>
            <a:chOff x="0" y="3456"/>
            <a:chExt cx="1200" cy="864"/>
          </a:xfrm>
        </p:grpSpPr>
        <p:pic>
          <p:nvPicPr>
            <p:cNvPr id="33813" name="Picture 21" descr="\\Study\SharedDocs\Jeopardy Thumbnail.jpg">
              <a:hlinkClick r:id="rId5" action="ppaction://hlinksldjump"/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0" y="3600"/>
              <a:ext cx="816" cy="60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3814" name="Rectangle 22">
              <a:hlinkClick r:id="rId5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0" y="3456"/>
              <a:ext cx="1200" cy="8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15" name="WordArt 23">
              <a:hlinkClick r:id="rId5" action="ppaction://hlinksldjump"/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192" y="3600"/>
              <a:ext cx="864" cy="52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kern="10">
                  <a:ln w="19050">
                    <a:solidFill>
                      <a:srgbClr val="99CCFF"/>
                    </a:solidFill>
                    <a:round/>
                    <a:headEnd/>
                    <a:tailEnd/>
                  </a:ln>
                  <a:solidFill>
                    <a:srgbClr val="0066CC"/>
                  </a:solidFill>
                  <a:effectLst>
                    <a:outerShdw blurRad="63500" dist="38099" dir="2700000" algn="ctr" rotWithShape="0">
                      <a:srgbClr val="990000">
                        <a:alpha val="74998"/>
                      </a:srgbClr>
                    </a:outerShdw>
                  </a:effectLst>
                  <a:latin typeface="Impact"/>
                  <a:ea typeface="Impact"/>
                  <a:cs typeface="Impact"/>
                </a:rPr>
                <a:t>Back to</a:t>
              </a:r>
            </a:p>
            <a:p>
              <a:pPr algn="ctr"/>
              <a:r>
                <a:rPr lang="en-US" sz="3600" kern="10">
                  <a:ln w="19050">
                    <a:solidFill>
                      <a:srgbClr val="99CCFF"/>
                    </a:solidFill>
                    <a:round/>
                    <a:headEnd/>
                    <a:tailEnd/>
                  </a:ln>
                  <a:solidFill>
                    <a:srgbClr val="0066CC"/>
                  </a:solidFill>
                  <a:effectLst>
                    <a:outerShdw blurRad="63500" dist="38099" dir="2700000" algn="ctr" rotWithShape="0">
                      <a:srgbClr val="990000">
                        <a:alpha val="74998"/>
                      </a:srgbClr>
                    </a:outerShdw>
                  </a:effectLst>
                  <a:latin typeface="Impact"/>
                  <a:ea typeface="Impact"/>
                  <a:cs typeface="Impact"/>
                </a:rPr>
                <a:t>Gameboard</a:t>
              </a:r>
            </a:p>
          </p:txBody>
        </p:sp>
      </p:grpSp>
      <p:sp>
        <p:nvSpPr>
          <p:cNvPr id="33818" name="Text Box 26"/>
          <p:cNvSpPr txBox="1">
            <a:spLocks noChangeArrowheads="1"/>
          </p:cNvSpPr>
          <p:nvPr/>
        </p:nvSpPr>
        <p:spPr bwMode="auto">
          <a:xfrm>
            <a:off x="3479800" y="0"/>
            <a:ext cx="221615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8000"/>
              <a:t>$200</a:t>
            </a:r>
          </a:p>
        </p:txBody>
      </p:sp>
      <p:graphicFrame>
        <p:nvGraphicFramePr>
          <p:cNvPr id="33820" name="Object 28"/>
          <p:cNvGraphicFramePr>
            <a:graphicFrameLocks noChangeAspect="1"/>
          </p:cNvGraphicFramePr>
          <p:nvPr/>
        </p:nvGraphicFramePr>
        <p:xfrm>
          <a:off x="1905000" y="2057400"/>
          <a:ext cx="5638800" cy="3316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21" name="Equation" r:id="rId7" imgW="1079280" imgH="634680" progId="Equation.DSMT4">
                  <p:embed/>
                </p:oleObj>
              </mc:Choice>
              <mc:Fallback>
                <p:oleObj name="Equation" r:id="rId7" imgW="1079280" imgH="634680" progId="Equation.DSMT4">
                  <p:embed/>
                  <p:pic>
                    <p:nvPicPr>
                      <p:cNvPr id="0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2057400"/>
                        <a:ext cx="5638800" cy="3316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4" name="Rectangle 24"/>
          <p:cNvSpPr>
            <a:spLocks noChangeArrowheads="1"/>
          </p:cNvSpPr>
          <p:nvPr/>
        </p:nvSpPr>
        <p:spPr bwMode="auto">
          <a:xfrm>
            <a:off x="2895600" y="1524000"/>
            <a:ext cx="5638800" cy="41148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 algn="ctr"/>
            <a:endParaRPr lang="en-US" sz="4000"/>
          </a:p>
        </p:txBody>
      </p:sp>
      <p:sp>
        <p:nvSpPr>
          <p:cNvPr id="122882" name="Text Box 2"/>
          <p:cNvSpPr txBox="1">
            <a:spLocks noChangeArrowheads="1"/>
          </p:cNvSpPr>
          <p:nvPr/>
        </p:nvSpPr>
        <p:spPr bwMode="auto">
          <a:xfrm>
            <a:off x="1371600" y="1143000"/>
            <a:ext cx="6172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122886" name="Rectangle 6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-304800"/>
            <a:ext cx="2209800" cy="304800"/>
          </a:xfrm>
          <a:noFill/>
        </p:spPr>
        <p:txBody>
          <a:bodyPr/>
          <a:lstStyle/>
          <a:p>
            <a:pPr algn="l"/>
            <a:r>
              <a:rPr lang="en-US" sz="1200">
                <a:solidFill>
                  <a:srgbClr val="FFFFFF"/>
                </a:solidFill>
              </a:rPr>
              <a:t>Category 4 – 20 Point Answer</a:t>
            </a:r>
          </a:p>
        </p:txBody>
      </p:sp>
      <p:sp>
        <p:nvSpPr>
          <p:cNvPr id="122887" name="Text Box 7"/>
          <p:cNvSpPr txBox="1">
            <a:spLocks noChangeArrowheads="1"/>
          </p:cNvSpPr>
          <p:nvPr/>
        </p:nvSpPr>
        <p:spPr bwMode="auto">
          <a:xfrm>
            <a:off x="7497763" y="0"/>
            <a:ext cx="12001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4000"/>
              <a:t>$200</a:t>
            </a:r>
          </a:p>
        </p:txBody>
      </p:sp>
      <p:grpSp>
        <p:nvGrpSpPr>
          <p:cNvPr id="122911" name="Group 31"/>
          <p:cNvGrpSpPr>
            <a:grpSpLocks/>
          </p:cNvGrpSpPr>
          <p:nvPr/>
        </p:nvGrpSpPr>
        <p:grpSpPr bwMode="auto">
          <a:xfrm>
            <a:off x="0" y="5486400"/>
            <a:ext cx="1600200" cy="1219200"/>
            <a:chOff x="3168" y="3552"/>
            <a:chExt cx="1008" cy="768"/>
          </a:xfrm>
        </p:grpSpPr>
        <p:pic>
          <p:nvPicPr>
            <p:cNvPr id="122912" name="Picture 32" descr="\\Study\SharedDocs\Jeopardy Thumb Problem.jpg">
              <a:hlinkClick r:id="" action="ppaction://hlinkshowjump?jump=previousslide"/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12" y="3648"/>
              <a:ext cx="816" cy="59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22913" name="WordArt 33">
              <a:hlinkClick r:id="" action="ppaction://hlinkshowjump?jump=previousslide"/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3360" y="3696"/>
              <a:ext cx="708" cy="48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kern="10">
                  <a:ln w="19050">
                    <a:solidFill>
                      <a:srgbClr val="99CCFF"/>
                    </a:solidFill>
                    <a:round/>
                    <a:headEnd/>
                    <a:tailEnd/>
                  </a:ln>
                  <a:solidFill>
                    <a:srgbClr val="0066CC"/>
                  </a:solidFill>
                  <a:effectLst>
                    <a:outerShdw blurRad="63500" dist="38099" dir="2700000" algn="ctr" rotWithShape="0">
                      <a:srgbClr val="990000">
                        <a:alpha val="74998"/>
                      </a:srgbClr>
                    </a:outerShdw>
                  </a:effectLst>
                  <a:latin typeface="Impact"/>
                  <a:ea typeface="Impact"/>
                  <a:cs typeface="Impact"/>
                </a:rPr>
                <a:t>Back to</a:t>
              </a:r>
            </a:p>
            <a:p>
              <a:pPr algn="ctr"/>
              <a:r>
                <a:rPr lang="en-US" sz="3600" kern="10">
                  <a:ln w="19050">
                    <a:solidFill>
                      <a:srgbClr val="99CCFF"/>
                    </a:solidFill>
                    <a:round/>
                    <a:headEnd/>
                    <a:tailEnd/>
                  </a:ln>
                  <a:solidFill>
                    <a:srgbClr val="0066CC"/>
                  </a:solidFill>
                  <a:effectLst>
                    <a:outerShdw blurRad="63500" dist="38099" dir="2700000" algn="ctr" rotWithShape="0">
                      <a:srgbClr val="990000">
                        <a:alpha val="74998"/>
                      </a:srgbClr>
                    </a:outerShdw>
                  </a:effectLst>
                  <a:latin typeface="Impact"/>
                  <a:ea typeface="Impact"/>
                  <a:cs typeface="Impact"/>
                </a:rPr>
                <a:t>Problem</a:t>
              </a:r>
            </a:p>
          </p:txBody>
        </p:sp>
        <p:sp>
          <p:nvSpPr>
            <p:cNvPr id="122914" name="Rectangle 34">
              <a:hlinkClick r:id="" action="ppaction://hlinkshowjump?jump=previousslide"/>
            </p:cNvPr>
            <p:cNvSpPr>
              <a:spLocks noChangeArrowheads="1"/>
            </p:cNvSpPr>
            <p:nvPr/>
          </p:nvSpPr>
          <p:spPr bwMode="auto">
            <a:xfrm>
              <a:off x="3168" y="3552"/>
              <a:ext cx="1008" cy="7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22915" name="Group 35"/>
          <p:cNvGrpSpPr>
            <a:grpSpLocks/>
          </p:cNvGrpSpPr>
          <p:nvPr/>
        </p:nvGrpSpPr>
        <p:grpSpPr bwMode="auto">
          <a:xfrm>
            <a:off x="7239000" y="5486400"/>
            <a:ext cx="1905000" cy="1371600"/>
            <a:chOff x="0" y="3456"/>
            <a:chExt cx="1200" cy="864"/>
          </a:xfrm>
        </p:grpSpPr>
        <p:pic>
          <p:nvPicPr>
            <p:cNvPr id="122916" name="Picture 36" descr="\\Study\SharedDocs\Jeopardy Thumbnail.jpg">
              <a:hlinkClick r:id="rId5" action="ppaction://hlinksldjump"/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0" y="3600"/>
              <a:ext cx="816" cy="60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22917" name="Rectangle 37">
              <a:hlinkClick r:id="rId5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0" y="3456"/>
              <a:ext cx="1200" cy="8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918" name="WordArt 38">
              <a:hlinkClick r:id="rId5" action="ppaction://hlinksldjump"/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192" y="3600"/>
              <a:ext cx="864" cy="52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kern="10">
                  <a:ln w="19050">
                    <a:solidFill>
                      <a:srgbClr val="99CCFF"/>
                    </a:solidFill>
                    <a:round/>
                    <a:headEnd/>
                    <a:tailEnd/>
                  </a:ln>
                  <a:solidFill>
                    <a:srgbClr val="0066CC"/>
                  </a:solidFill>
                  <a:effectLst>
                    <a:outerShdw blurRad="63500" dist="38099" dir="2700000" algn="ctr" rotWithShape="0">
                      <a:srgbClr val="990000">
                        <a:alpha val="74998"/>
                      </a:srgbClr>
                    </a:outerShdw>
                  </a:effectLst>
                  <a:latin typeface="Impact"/>
                  <a:ea typeface="Impact"/>
                  <a:cs typeface="Impact"/>
                </a:rPr>
                <a:t>Back to</a:t>
              </a:r>
            </a:p>
            <a:p>
              <a:pPr algn="ctr"/>
              <a:r>
                <a:rPr lang="en-US" sz="3600" kern="10">
                  <a:ln w="19050">
                    <a:solidFill>
                      <a:srgbClr val="99CCFF"/>
                    </a:solidFill>
                    <a:round/>
                    <a:headEnd/>
                    <a:tailEnd/>
                  </a:ln>
                  <a:solidFill>
                    <a:srgbClr val="0066CC"/>
                  </a:solidFill>
                  <a:effectLst>
                    <a:outerShdw blurRad="63500" dist="38099" dir="2700000" algn="ctr" rotWithShape="0">
                      <a:srgbClr val="990000">
                        <a:alpha val="74998"/>
                      </a:srgbClr>
                    </a:outerShdw>
                  </a:effectLst>
                  <a:latin typeface="Impact"/>
                  <a:ea typeface="Impact"/>
                  <a:cs typeface="Impact"/>
                </a:rPr>
                <a:t>Gameboard</a:t>
              </a:r>
            </a:p>
          </p:txBody>
        </p:sp>
      </p:grpSp>
      <p:graphicFrame>
        <p:nvGraphicFramePr>
          <p:cNvPr id="122919" name="Object 39"/>
          <p:cNvGraphicFramePr>
            <a:graphicFrameLocks noChangeAspect="1"/>
          </p:cNvGraphicFramePr>
          <p:nvPr/>
        </p:nvGraphicFramePr>
        <p:xfrm>
          <a:off x="228600" y="2971800"/>
          <a:ext cx="2590800" cy="549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21" name="Equation" r:id="rId7" imgW="1079280" imgH="228600" progId="Equation.DSMT4">
                  <p:embed/>
                </p:oleObj>
              </mc:Choice>
              <mc:Fallback>
                <p:oleObj name="Equation" r:id="rId7" imgW="1079280" imgH="228600" progId="Equation.DSMT4">
                  <p:embed/>
                  <p:pic>
                    <p:nvPicPr>
                      <p:cNvPr id="0" name="Object 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2971800"/>
                        <a:ext cx="2590800" cy="549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20" name="Object 40"/>
          <p:cNvGraphicFramePr>
            <a:graphicFrameLocks noChangeAspect="1"/>
          </p:cNvGraphicFramePr>
          <p:nvPr/>
        </p:nvGraphicFramePr>
        <p:xfrm>
          <a:off x="3200400" y="2286000"/>
          <a:ext cx="5029200" cy="1976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22" name="Equation" r:id="rId9" imgW="1066680" imgH="419040" progId="Equation.DSMT4">
                  <p:embed/>
                </p:oleObj>
              </mc:Choice>
              <mc:Fallback>
                <p:oleObj name="Equation" r:id="rId9" imgW="1066680" imgH="419040" progId="Equation.DSMT4">
                  <p:embed/>
                  <p:pic>
                    <p:nvPicPr>
                      <p:cNvPr id="0" name="Object 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0400" y="2286000"/>
                        <a:ext cx="5029200" cy="1976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6" name="Rectangle 10"/>
          <p:cNvSpPr>
            <a:spLocks noChangeArrowheads="1"/>
          </p:cNvSpPr>
          <p:nvPr/>
        </p:nvSpPr>
        <p:spPr bwMode="auto">
          <a:xfrm>
            <a:off x="685800" y="1524000"/>
            <a:ext cx="7848600" cy="3962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4000"/>
          </a:p>
        </p:txBody>
      </p:sp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304800"/>
            <a:ext cx="2438400" cy="304800"/>
          </a:xfrm>
          <a:noFill/>
        </p:spPr>
        <p:txBody>
          <a:bodyPr/>
          <a:lstStyle/>
          <a:p>
            <a:pPr algn="l"/>
            <a:r>
              <a:rPr lang="en-US" sz="1200">
                <a:solidFill>
                  <a:srgbClr val="FFFFFF"/>
                </a:solidFill>
              </a:rPr>
              <a:t>Implicit – 30 Point Question</a:t>
            </a:r>
          </a:p>
        </p:txBody>
      </p:sp>
      <p:pic>
        <p:nvPicPr>
          <p:cNvPr id="34823" name="Picture 7" descr="C:\Documents and Settings\Admin\Application Data\Microsoft\Media Catalog\Downloaded Clips\cl45\j0172629.gif">
            <a:hlinkClick r:id="" action="ppaction://hlinkshowjump?jump=nextslide"/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0" y="5791200"/>
            <a:ext cx="990600" cy="841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4828" name="WordArt 12">
            <a:hlinkClick r:id="" action="ppaction://hlinkshowjump?jump=nextslide"/>
          </p:cNvPr>
          <p:cNvSpPr>
            <a:spLocks noChangeArrowheads="1" noChangeShapeType="1" noTextEdit="1"/>
          </p:cNvSpPr>
          <p:nvPr/>
        </p:nvSpPr>
        <p:spPr bwMode="auto">
          <a:xfrm>
            <a:off x="7848600" y="5943600"/>
            <a:ext cx="112395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blurRad="63500" dist="38099" dir="2700000" algn="ctr" rotWithShape="0">
                    <a:srgbClr val="990000">
                      <a:alpha val="74998"/>
                    </a:srgbClr>
                  </a:outerShdw>
                </a:effectLst>
                <a:latin typeface="Impact"/>
                <a:ea typeface="Impact"/>
                <a:cs typeface="Impact"/>
              </a:rPr>
              <a:t>Answer</a:t>
            </a:r>
          </a:p>
        </p:txBody>
      </p:sp>
      <p:sp>
        <p:nvSpPr>
          <p:cNvPr id="34829" name="Rectangle 13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7543800" y="5638800"/>
            <a:ext cx="1600200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4836" name="Group 20"/>
          <p:cNvGrpSpPr>
            <a:grpSpLocks/>
          </p:cNvGrpSpPr>
          <p:nvPr/>
        </p:nvGrpSpPr>
        <p:grpSpPr bwMode="auto">
          <a:xfrm>
            <a:off x="0" y="5480050"/>
            <a:ext cx="1905000" cy="1371600"/>
            <a:chOff x="0" y="3456"/>
            <a:chExt cx="1200" cy="864"/>
          </a:xfrm>
        </p:grpSpPr>
        <p:pic>
          <p:nvPicPr>
            <p:cNvPr id="34837" name="Picture 21" descr="\\Study\SharedDocs\Jeopardy Thumbnail.jpg">
              <a:hlinkClick r:id="rId5" action="ppaction://hlinksldjump"/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0" y="3600"/>
              <a:ext cx="816" cy="60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4838" name="Rectangle 22">
              <a:hlinkClick r:id="rId5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0" y="3456"/>
              <a:ext cx="1200" cy="8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39" name="WordArt 23">
              <a:hlinkClick r:id="rId5" action="ppaction://hlinksldjump"/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192" y="3600"/>
              <a:ext cx="864" cy="52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kern="10">
                  <a:ln w="19050">
                    <a:solidFill>
                      <a:srgbClr val="99CCFF"/>
                    </a:solidFill>
                    <a:round/>
                    <a:headEnd/>
                    <a:tailEnd/>
                  </a:ln>
                  <a:solidFill>
                    <a:srgbClr val="0066CC"/>
                  </a:solidFill>
                  <a:effectLst>
                    <a:outerShdw blurRad="63500" dist="38099" dir="2700000" algn="ctr" rotWithShape="0">
                      <a:srgbClr val="990000">
                        <a:alpha val="74998"/>
                      </a:srgbClr>
                    </a:outerShdw>
                  </a:effectLst>
                  <a:latin typeface="Impact"/>
                  <a:ea typeface="Impact"/>
                  <a:cs typeface="Impact"/>
                </a:rPr>
                <a:t>Back to</a:t>
              </a:r>
            </a:p>
            <a:p>
              <a:pPr algn="ctr"/>
              <a:r>
                <a:rPr lang="en-US" sz="3600" kern="10">
                  <a:ln w="19050">
                    <a:solidFill>
                      <a:srgbClr val="99CCFF"/>
                    </a:solidFill>
                    <a:round/>
                    <a:headEnd/>
                    <a:tailEnd/>
                  </a:ln>
                  <a:solidFill>
                    <a:srgbClr val="0066CC"/>
                  </a:solidFill>
                  <a:effectLst>
                    <a:outerShdw blurRad="63500" dist="38099" dir="2700000" algn="ctr" rotWithShape="0">
                      <a:srgbClr val="990000">
                        <a:alpha val="74998"/>
                      </a:srgbClr>
                    </a:outerShdw>
                  </a:effectLst>
                  <a:latin typeface="Impact"/>
                  <a:ea typeface="Impact"/>
                  <a:cs typeface="Impact"/>
                </a:rPr>
                <a:t>Gameboard</a:t>
              </a:r>
            </a:p>
          </p:txBody>
        </p:sp>
      </p:grpSp>
      <p:sp>
        <p:nvSpPr>
          <p:cNvPr id="34842" name="Text Box 26"/>
          <p:cNvSpPr txBox="1">
            <a:spLocks noChangeArrowheads="1"/>
          </p:cNvSpPr>
          <p:nvPr/>
        </p:nvSpPr>
        <p:spPr bwMode="auto">
          <a:xfrm>
            <a:off x="3479800" y="0"/>
            <a:ext cx="221615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8000"/>
              <a:t>$300</a:t>
            </a:r>
          </a:p>
        </p:txBody>
      </p:sp>
      <p:graphicFrame>
        <p:nvGraphicFramePr>
          <p:cNvPr id="34844" name="Object 28"/>
          <p:cNvGraphicFramePr>
            <a:graphicFrameLocks noChangeAspect="1"/>
          </p:cNvGraphicFramePr>
          <p:nvPr/>
        </p:nvGraphicFramePr>
        <p:xfrm>
          <a:off x="1981200" y="1676400"/>
          <a:ext cx="5181600" cy="345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45" name="Equation" r:id="rId7" imgW="952200" imgH="634680" progId="Equation.DSMT4">
                  <p:embed/>
                </p:oleObj>
              </mc:Choice>
              <mc:Fallback>
                <p:oleObj name="Equation" r:id="rId7" imgW="952200" imgH="634680" progId="Equation.DSMT4">
                  <p:embed/>
                  <p:pic>
                    <p:nvPicPr>
                      <p:cNvPr id="0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1676400"/>
                        <a:ext cx="5181600" cy="345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53" name="Rectangle 1049"/>
          <p:cNvSpPr>
            <a:spLocks noChangeArrowheads="1"/>
          </p:cNvSpPr>
          <p:nvPr/>
        </p:nvSpPr>
        <p:spPr bwMode="auto">
          <a:xfrm>
            <a:off x="2895600" y="1524000"/>
            <a:ext cx="5638800" cy="41148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 algn="ctr"/>
            <a:endParaRPr lang="en-US" sz="4000"/>
          </a:p>
        </p:txBody>
      </p:sp>
      <p:sp>
        <p:nvSpPr>
          <p:cNvPr id="124930" name="Text Box 1026"/>
          <p:cNvSpPr txBox="1">
            <a:spLocks noChangeArrowheads="1"/>
          </p:cNvSpPr>
          <p:nvPr/>
        </p:nvSpPr>
        <p:spPr bwMode="auto">
          <a:xfrm>
            <a:off x="1371600" y="1143000"/>
            <a:ext cx="6172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124935" name="Rectangle 1031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-304800"/>
            <a:ext cx="3124200" cy="304800"/>
          </a:xfrm>
          <a:noFill/>
        </p:spPr>
        <p:txBody>
          <a:bodyPr/>
          <a:lstStyle/>
          <a:p>
            <a:pPr algn="l"/>
            <a:r>
              <a:rPr lang="en-US" sz="1200">
                <a:solidFill>
                  <a:srgbClr val="FFFFFF"/>
                </a:solidFill>
              </a:rPr>
              <a:t>Category 4 – 30 Point Answer</a:t>
            </a:r>
          </a:p>
        </p:txBody>
      </p:sp>
      <p:sp>
        <p:nvSpPr>
          <p:cNvPr id="124936" name="Text Box 1032"/>
          <p:cNvSpPr txBox="1">
            <a:spLocks noChangeArrowheads="1"/>
          </p:cNvSpPr>
          <p:nvPr/>
        </p:nvSpPr>
        <p:spPr bwMode="auto">
          <a:xfrm>
            <a:off x="7497763" y="0"/>
            <a:ext cx="12001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4000"/>
              <a:t>$300</a:t>
            </a:r>
          </a:p>
        </p:txBody>
      </p:sp>
      <p:graphicFrame>
        <p:nvGraphicFramePr>
          <p:cNvPr id="124959" name="Object 1055"/>
          <p:cNvGraphicFramePr>
            <a:graphicFrameLocks noChangeAspect="1"/>
          </p:cNvGraphicFramePr>
          <p:nvPr/>
        </p:nvGraphicFramePr>
        <p:xfrm>
          <a:off x="3425825" y="1755775"/>
          <a:ext cx="4402138" cy="3629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969" name="Equation" r:id="rId4" imgW="507960" imgH="419040" progId="Equation.DSMT4">
                  <p:embed/>
                </p:oleObj>
              </mc:Choice>
              <mc:Fallback>
                <p:oleObj name="Equation" r:id="rId4" imgW="507960" imgH="419040" progId="Equation.DSMT4">
                  <p:embed/>
                  <p:pic>
                    <p:nvPicPr>
                      <p:cNvPr id="0" name="Object 105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5825" y="1755775"/>
                        <a:ext cx="4402138" cy="3629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24960" name="Group 1056"/>
          <p:cNvGrpSpPr>
            <a:grpSpLocks/>
          </p:cNvGrpSpPr>
          <p:nvPr/>
        </p:nvGrpSpPr>
        <p:grpSpPr bwMode="auto">
          <a:xfrm>
            <a:off x="0" y="5486400"/>
            <a:ext cx="1600200" cy="1219200"/>
            <a:chOff x="3168" y="3552"/>
            <a:chExt cx="1008" cy="768"/>
          </a:xfrm>
        </p:grpSpPr>
        <p:pic>
          <p:nvPicPr>
            <p:cNvPr id="124961" name="Picture 1057" descr="\\Study\SharedDocs\Jeopardy Thumb Problem.jpg">
              <a:hlinkClick r:id="" action="ppaction://hlinkshowjump?jump=previousslide"/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12" y="3648"/>
              <a:ext cx="816" cy="59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24962" name="WordArt 1058">
              <a:hlinkClick r:id="" action="ppaction://hlinkshowjump?jump=previousslide"/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3360" y="3696"/>
              <a:ext cx="708" cy="48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kern="10">
                  <a:ln w="19050">
                    <a:solidFill>
                      <a:srgbClr val="99CCFF"/>
                    </a:solidFill>
                    <a:round/>
                    <a:headEnd/>
                    <a:tailEnd/>
                  </a:ln>
                  <a:solidFill>
                    <a:srgbClr val="0066CC"/>
                  </a:solidFill>
                  <a:effectLst>
                    <a:outerShdw blurRad="63500" dist="38099" dir="2700000" algn="ctr" rotWithShape="0">
                      <a:srgbClr val="990000">
                        <a:alpha val="74998"/>
                      </a:srgbClr>
                    </a:outerShdw>
                  </a:effectLst>
                  <a:latin typeface="Impact"/>
                  <a:ea typeface="Impact"/>
                  <a:cs typeface="Impact"/>
                </a:rPr>
                <a:t>Back to</a:t>
              </a:r>
            </a:p>
            <a:p>
              <a:pPr algn="ctr"/>
              <a:r>
                <a:rPr lang="en-US" sz="3600" kern="10">
                  <a:ln w="19050">
                    <a:solidFill>
                      <a:srgbClr val="99CCFF"/>
                    </a:solidFill>
                    <a:round/>
                    <a:headEnd/>
                    <a:tailEnd/>
                  </a:ln>
                  <a:solidFill>
                    <a:srgbClr val="0066CC"/>
                  </a:solidFill>
                  <a:effectLst>
                    <a:outerShdw blurRad="63500" dist="38099" dir="2700000" algn="ctr" rotWithShape="0">
                      <a:srgbClr val="990000">
                        <a:alpha val="74998"/>
                      </a:srgbClr>
                    </a:outerShdw>
                  </a:effectLst>
                  <a:latin typeface="Impact"/>
                  <a:ea typeface="Impact"/>
                  <a:cs typeface="Impact"/>
                </a:rPr>
                <a:t>Problem</a:t>
              </a:r>
            </a:p>
          </p:txBody>
        </p:sp>
        <p:sp>
          <p:nvSpPr>
            <p:cNvPr id="124963" name="Rectangle 1059">
              <a:hlinkClick r:id="" action="ppaction://hlinkshowjump?jump=previousslide"/>
            </p:cNvPr>
            <p:cNvSpPr>
              <a:spLocks noChangeArrowheads="1"/>
            </p:cNvSpPr>
            <p:nvPr/>
          </p:nvSpPr>
          <p:spPr bwMode="auto">
            <a:xfrm>
              <a:off x="3168" y="3552"/>
              <a:ext cx="1008" cy="7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24964" name="Group 1060"/>
          <p:cNvGrpSpPr>
            <a:grpSpLocks/>
          </p:cNvGrpSpPr>
          <p:nvPr/>
        </p:nvGrpSpPr>
        <p:grpSpPr bwMode="auto">
          <a:xfrm>
            <a:off x="7239000" y="5486400"/>
            <a:ext cx="1905000" cy="1371600"/>
            <a:chOff x="0" y="3456"/>
            <a:chExt cx="1200" cy="864"/>
          </a:xfrm>
        </p:grpSpPr>
        <p:pic>
          <p:nvPicPr>
            <p:cNvPr id="124965" name="Picture 1061" descr="\\Study\SharedDocs\Jeopardy Thumbnail.jpg">
              <a:hlinkClick r:id="rId7" action="ppaction://hlinksldjump"/>
            </p:cNvPr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0" y="3600"/>
              <a:ext cx="816" cy="60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24966" name="Rectangle 1062">
              <a:hlinkClick r:id="rId7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0" y="3456"/>
              <a:ext cx="1200" cy="8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4967" name="WordArt 1063">
              <a:hlinkClick r:id="rId7" action="ppaction://hlinksldjump"/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192" y="3600"/>
              <a:ext cx="864" cy="52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kern="10">
                  <a:ln w="19050">
                    <a:solidFill>
                      <a:srgbClr val="99CCFF"/>
                    </a:solidFill>
                    <a:round/>
                    <a:headEnd/>
                    <a:tailEnd/>
                  </a:ln>
                  <a:solidFill>
                    <a:srgbClr val="0066CC"/>
                  </a:solidFill>
                  <a:effectLst>
                    <a:outerShdw blurRad="63500" dist="38099" dir="2700000" algn="ctr" rotWithShape="0">
                      <a:srgbClr val="990000">
                        <a:alpha val="74998"/>
                      </a:srgbClr>
                    </a:outerShdw>
                  </a:effectLst>
                  <a:latin typeface="Impact"/>
                  <a:ea typeface="Impact"/>
                  <a:cs typeface="Impact"/>
                </a:rPr>
                <a:t>Back to</a:t>
              </a:r>
            </a:p>
            <a:p>
              <a:pPr algn="ctr"/>
              <a:r>
                <a:rPr lang="en-US" sz="3600" kern="10">
                  <a:ln w="19050">
                    <a:solidFill>
                      <a:srgbClr val="99CCFF"/>
                    </a:solidFill>
                    <a:round/>
                    <a:headEnd/>
                    <a:tailEnd/>
                  </a:ln>
                  <a:solidFill>
                    <a:srgbClr val="0066CC"/>
                  </a:solidFill>
                  <a:effectLst>
                    <a:outerShdw blurRad="63500" dist="38099" dir="2700000" algn="ctr" rotWithShape="0">
                      <a:srgbClr val="990000">
                        <a:alpha val="74998"/>
                      </a:srgbClr>
                    </a:outerShdw>
                  </a:effectLst>
                  <a:latin typeface="Impact"/>
                  <a:ea typeface="Impact"/>
                  <a:cs typeface="Impact"/>
                </a:rPr>
                <a:t>Gameboard</a:t>
              </a:r>
            </a:p>
          </p:txBody>
        </p:sp>
      </p:grpSp>
      <p:graphicFrame>
        <p:nvGraphicFramePr>
          <p:cNvPr id="124968" name="Object 1064"/>
          <p:cNvGraphicFramePr>
            <a:graphicFrameLocks noChangeAspect="1"/>
          </p:cNvGraphicFramePr>
          <p:nvPr/>
        </p:nvGraphicFramePr>
        <p:xfrm>
          <a:off x="533400" y="2743200"/>
          <a:ext cx="2057400" cy="137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970" name="Equation" r:id="rId9" imgW="952200" imgH="634680" progId="Equation.DSMT4">
                  <p:embed/>
                </p:oleObj>
              </mc:Choice>
              <mc:Fallback>
                <p:oleObj name="Equation" r:id="rId9" imgW="952200" imgH="634680" progId="Equation.DSMT4">
                  <p:embed/>
                  <p:pic>
                    <p:nvPicPr>
                      <p:cNvPr id="0" name="Object 106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2743200"/>
                        <a:ext cx="2057400" cy="1371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49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50" name="Rectangle 10"/>
          <p:cNvSpPr>
            <a:spLocks noChangeArrowheads="1"/>
          </p:cNvSpPr>
          <p:nvPr/>
        </p:nvSpPr>
        <p:spPr bwMode="auto">
          <a:xfrm>
            <a:off x="685800" y="1524000"/>
            <a:ext cx="7848600" cy="3962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4000"/>
          </a:p>
          <a:p>
            <a:pPr algn="ctr"/>
            <a:endParaRPr lang="en-US" sz="4000"/>
          </a:p>
          <a:p>
            <a:pPr algn="ctr"/>
            <a:endParaRPr lang="en-US" sz="4000"/>
          </a:p>
          <a:p>
            <a:pPr algn="ctr"/>
            <a:endParaRPr lang="en-US" sz="4000"/>
          </a:p>
          <a:p>
            <a:pPr algn="ctr"/>
            <a:r>
              <a:rPr lang="en-US" sz="4000"/>
              <a:t>Hint:  Cross Multiply, then </a:t>
            </a:r>
          </a:p>
          <a:p>
            <a:pPr algn="ctr"/>
            <a:r>
              <a:rPr lang="en-US" sz="4000"/>
              <a:t>Take the derivative</a:t>
            </a:r>
          </a:p>
        </p:txBody>
      </p:sp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381000"/>
            <a:ext cx="2286000" cy="381000"/>
          </a:xfrm>
          <a:noFill/>
        </p:spPr>
        <p:txBody>
          <a:bodyPr/>
          <a:lstStyle/>
          <a:p>
            <a:pPr algn="l"/>
            <a:r>
              <a:rPr lang="en-US" sz="1200">
                <a:solidFill>
                  <a:srgbClr val="FFFFFF"/>
                </a:solidFill>
              </a:rPr>
              <a:t>Implicit – 40 Point Question</a:t>
            </a:r>
          </a:p>
        </p:txBody>
      </p:sp>
      <p:pic>
        <p:nvPicPr>
          <p:cNvPr id="35847" name="Picture 7" descr="C:\Documents and Settings\Admin\Application Data\Microsoft\Media Catalog\Downloaded Clips\cl45\j0172629.gif">
            <a:hlinkClick r:id="" action="ppaction://hlinkshowjump?jump=nextslide"/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0" y="5791200"/>
            <a:ext cx="990600" cy="841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5852" name="WordArt 12">
            <a:hlinkClick r:id="" action="ppaction://hlinkshowjump?jump=nextslide"/>
          </p:cNvPr>
          <p:cNvSpPr>
            <a:spLocks noChangeArrowheads="1" noChangeShapeType="1" noTextEdit="1"/>
          </p:cNvSpPr>
          <p:nvPr/>
        </p:nvSpPr>
        <p:spPr bwMode="auto">
          <a:xfrm>
            <a:off x="7848600" y="5943600"/>
            <a:ext cx="112395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blurRad="63500" dist="38099" dir="2700000" algn="ctr" rotWithShape="0">
                    <a:srgbClr val="990000">
                      <a:alpha val="74998"/>
                    </a:srgbClr>
                  </a:outerShdw>
                </a:effectLst>
                <a:latin typeface="Impact"/>
                <a:ea typeface="Impact"/>
                <a:cs typeface="Impact"/>
              </a:rPr>
              <a:t>Answer</a:t>
            </a:r>
          </a:p>
        </p:txBody>
      </p:sp>
      <p:sp>
        <p:nvSpPr>
          <p:cNvPr id="35853" name="Rectangle 13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7543800" y="5638800"/>
            <a:ext cx="1600200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5860" name="Group 20"/>
          <p:cNvGrpSpPr>
            <a:grpSpLocks/>
          </p:cNvGrpSpPr>
          <p:nvPr/>
        </p:nvGrpSpPr>
        <p:grpSpPr bwMode="auto">
          <a:xfrm>
            <a:off x="0" y="5480050"/>
            <a:ext cx="1905000" cy="1371600"/>
            <a:chOff x="0" y="3456"/>
            <a:chExt cx="1200" cy="864"/>
          </a:xfrm>
        </p:grpSpPr>
        <p:pic>
          <p:nvPicPr>
            <p:cNvPr id="35861" name="Picture 21" descr="\\Study\SharedDocs\Jeopardy Thumbnail.jpg">
              <a:hlinkClick r:id="rId5" action="ppaction://hlinksldjump"/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0" y="3600"/>
              <a:ext cx="816" cy="60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5862" name="Rectangle 22">
              <a:hlinkClick r:id="rId5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0" y="3456"/>
              <a:ext cx="1200" cy="8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63" name="WordArt 23">
              <a:hlinkClick r:id="rId5" action="ppaction://hlinksldjump"/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192" y="3600"/>
              <a:ext cx="864" cy="52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kern="10">
                  <a:ln w="19050">
                    <a:solidFill>
                      <a:srgbClr val="99CCFF"/>
                    </a:solidFill>
                    <a:round/>
                    <a:headEnd/>
                    <a:tailEnd/>
                  </a:ln>
                  <a:solidFill>
                    <a:srgbClr val="0066CC"/>
                  </a:solidFill>
                  <a:effectLst>
                    <a:outerShdw blurRad="63500" dist="38099" dir="2700000" algn="ctr" rotWithShape="0">
                      <a:srgbClr val="990000">
                        <a:alpha val="74998"/>
                      </a:srgbClr>
                    </a:outerShdw>
                  </a:effectLst>
                  <a:latin typeface="Impact"/>
                  <a:ea typeface="Impact"/>
                  <a:cs typeface="Impact"/>
                </a:rPr>
                <a:t>Back to</a:t>
              </a:r>
            </a:p>
            <a:p>
              <a:pPr algn="ctr"/>
              <a:r>
                <a:rPr lang="en-US" sz="3600" kern="10">
                  <a:ln w="19050">
                    <a:solidFill>
                      <a:srgbClr val="99CCFF"/>
                    </a:solidFill>
                    <a:round/>
                    <a:headEnd/>
                    <a:tailEnd/>
                  </a:ln>
                  <a:solidFill>
                    <a:srgbClr val="0066CC"/>
                  </a:solidFill>
                  <a:effectLst>
                    <a:outerShdw blurRad="63500" dist="38099" dir="2700000" algn="ctr" rotWithShape="0">
                      <a:srgbClr val="990000">
                        <a:alpha val="74998"/>
                      </a:srgbClr>
                    </a:outerShdw>
                  </a:effectLst>
                  <a:latin typeface="Impact"/>
                  <a:ea typeface="Impact"/>
                  <a:cs typeface="Impact"/>
                </a:rPr>
                <a:t>Gameboard</a:t>
              </a:r>
            </a:p>
          </p:txBody>
        </p:sp>
      </p:grpSp>
      <p:sp>
        <p:nvSpPr>
          <p:cNvPr id="35866" name="Text Box 26"/>
          <p:cNvSpPr txBox="1">
            <a:spLocks noChangeArrowheads="1"/>
          </p:cNvSpPr>
          <p:nvPr/>
        </p:nvSpPr>
        <p:spPr bwMode="auto">
          <a:xfrm>
            <a:off x="3479800" y="0"/>
            <a:ext cx="221615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8000"/>
              <a:t>$400</a:t>
            </a:r>
          </a:p>
        </p:txBody>
      </p:sp>
      <p:graphicFrame>
        <p:nvGraphicFramePr>
          <p:cNvPr id="35868" name="Object 28"/>
          <p:cNvGraphicFramePr>
            <a:graphicFrameLocks noChangeAspect="1"/>
          </p:cNvGraphicFramePr>
          <p:nvPr/>
        </p:nvGraphicFramePr>
        <p:xfrm>
          <a:off x="3200400" y="1530350"/>
          <a:ext cx="2819400" cy="2700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69" name="Equation" r:id="rId7" imgW="901440" imgH="863280" progId="Equation.DSMT4">
                  <p:embed/>
                </p:oleObj>
              </mc:Choice>
              <mc:Fallback>
                <p:oleObj name="Equation" r:id="rId7" imgW="901440" imgH="863280" progId="Equation.DSMT4">
                  <p:embed/>
                  <p:pic>
                    <p:nvPicPr>
                      <p:cNvPr id="0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0400" y="1530350"/>
                        <a:ext cx="2819400" cy="2700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001" name="Rectangle 25"/>
          <p:cNvSpPr>
            <a:spLocks noChangeArrowheads="1"/>
          </p:cNvSpPr>
          <p:nvPr/>
        </p:nvSpPr>
        <p:spPr bwMode="auto">
          <a:xfrm>
            <a:off x="2895600" y="1524000"/>
            <a:ext cx="5638800" cy="41148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 algn="ctr"/>
            <a:endParaRPr lang="en-US" sz="4000"/>
          </a:p>
        </p:txBody>
      </p:sp>
      <p:sp>
        <p:nvSpPr>
          <p:cNvPr id="126978" name="Text Box 2"/>
          <p:cNvSpPr txBox="1">
            <a:spLocks noChangeArrowheads="1"/>
          </p:cNvSpPr>
          <p:nvPr/>
        </p:nvSpPr>
        <p:spPr bwMode="auto">
          <a:xfrm>
            <a:off x="1371600" y="1143000"/>
            <a:ext cx="6172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126983" name="Rectangle 7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-304800"/>
            <a:ext cx="2895600" cy="304800"/>
          </a:xfrm>
        </p:spPr>
        <p:txBody>
          <a:bodyPr/>
          <a:lstStyle/>
          <a:p>
            <a:pPr algn="l"/>
            <a:r>
              <a:rPr lang="en-US" sz="1200">
                <a:solidFill>
                  <a:srgbClr val="FFFFFF"/>
                </a:solidFill>
              </a:rPr>
              <a:t>Category 4 – 40 Point Answer</a:t>
            </a:r>
            <a:endParaRPr lang="en-US"/>
          </a:p>
        </p:txBody>
      </p:sp>
      <p:sp>
        <p:nvSpPr>
          <p:cNvPr id="126984" name="Text Box 8"/>
          <p:cNvSpPr txBox="1">
            <a:spLocks noChangeArrowheads="1"/>
          </p:cNvSpPr>
          <p:nvPr/>
        </p:nvSpPr>
        <p:spPr bwMode="auto">
          <a:xfrm>
            <a:off x="7497763" y="0"/>
            <a:ext cx="12001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4000"/>
              <a:t>$400</a:t>
            </a:r>
          </a:p>
        </p:txBody>
      </p:sp>
      <p:graphicFrame>
        <p:nvGraphicFramePr>
          <p:cNvPr id="127007" name="Object 31"/>
          <p:cNvGraphicFramePr>
            <a:graphicFrameLocks noChangeAspect="1"/>
          </p:cNvGraphicFramePr>
          <p:nvPr/>
        </p:nvGraphicFramePr>
        <p:xfrm>
          <a:off x="3048000" y="2667000"/>
          <a:ext cx="5491163" cy="2209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7017" name="Equation" r:id="rId4" imgW="1041120" imgH="419040" progId="Equation.DSMT4">
                  <p:embed/>
                </p:oleObj>
              </mc:Choice>
              <mc:Fallback>
                <p:oleObj name="Equation" r:id="rId4" imgW="1041120" imgH="419040" progId="Equation.DSMT4">
                  <p:embed/>
                  <p:pic>
                    <p:nvPicPr>
                      <p:cNvPr id="0" name="Object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0" y="2667000"/>
                        <a:ext cx="5491163" cy="2209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27008" name="Group 32"/>
          <p:cNvGrpSpPr>
            <a:grpSpLocks/>
          </p:cNvGrpSpPr>
          <p:nvPr/>
        </p:nvGrpSpPr>
        <p:grpSpPr bwMode="auto">
          <a:xfrm>
            <a:off x="0" y="5486400"/>
            <a:ext cx="1600200" cy="1219200"/>
            <a:chOff x="3168" y="3552"/>
            <a:chExt cx="1008" cy="768"/>
          </a:xfrm>
        </p:grpSpPr>
        <p:pic>
          <p:nvPicPr>
            <p:cNvPr id="127009" name="Picture 33" descr="\\Study\SharedDocs\Jeopardy Thumb Problem.jpg">
              <a:hlinkClick r:id="" action="ppaction://hlinkshowjump?jump=previousslide"/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12" y="3648"/>
              <a:ext cx="816" cy="59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27010" name="WordArt 34">
              <a:hlinkClick r:id="" action="ppaction://hlinkshowjump?jump=previousslide"/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3360" y="3696"/>
              <a:ext cx="708" cy="48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kern="10">
                  <a:ln w="19050">
                    <a:solidFill>
                      <a:srgbClr val="99CCFF"/>
                    </a:solidFill>
                    <a:round/>
                    <a:headEnd/>
                    <a:tailEnd/>
                  </a:ln>
                  <a:solidFill>
                    <a:srgbClr val="0066CC"/>
                  </a:solidFill>
                  <a:effectLst>
                    <a:outerShdw blurRad="63500" dist="38099" dir="2700000" algn="ctr" rotWithShape="0">
                      <a:srgbClr val="990000">
                        <a:alpha val="74998"/>
                      </a:srgbClr>
                    </a:outerShdw>
                  </a:effectLst>
                  <a:latin typeface="Impact"/>
                  <a:ea typeface="Impact"/>
                  <a:cs typeface="Impact"/>
                </a:rPr>
                <a:t>Back to</a:t>
              </a:r>
            </a:p>
            <a:p>
              <a:pPr algn="ctr"/>
              <a:r>
                <a:rPr lang="en-US" sz="3600" kern="10">
                  <a:ln w="19050">
                    <a:solidFill>
                      <a:srgbClr val="99CCFF"/>
                    </a:solidFill>
                    <a:round/>
                    <a:headEnd/>
                    <a:tailEnd/>
                  </a:ln>
                  <a:solidFill>
                    <a:srgbClr val="0066CC"/>
                  </a:solidFill>
                  <a:effectLst>
                    <a:outerShdw blurRad="63500" dist="38099" dir="2700000" algn="ctr" rotWithShape="0">
                      <a:srgbClr val="990000">
                        <a:alpha val="74998"/>
                      </a:srgbClr>
                    </a:outerShdw>
                  </a:effectLst>
                  <a:latin typeface="Impact"/>
                  <a:ea typeface="Impact"/>
                  <a:cs typeface="Impact"/>
                </a:rPr>
                <a:t>Problem</a:t>
              </a:r>
            </a:p>
          </p:txBody>
        </p:sp>
        <p:sp>
          <p:nvSpPr>
            <p:cNvPr id="127011" name="Rectangle 35">
              <a:hlinkClick r:id="" action="ppaction://hlinkshowjump?jump=previousslide"/>
            </p:cNvPr>
            <p:cNvSpPr>
              <a:spLocks noChangeArrowheads="1"/>
            </p:cNvSpPr>
            <p:nvPr/>
          </p:nvSpPr>
          <p:spPr bwMode="auto">
            <a:xfrm>
              <a:off x="3168" y="3552"/>
              <a:ext cx="1008" cy="7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27012" name="Group 36"/>
          <p:cNvGrpSpPr>
            <a:grpSpLocks/>
          </p:cNvGrpSpPr>
          <p:nvPr/>
        </p:nvGrpSpPr>
        <p:grpSpPr bwMode="auto">
          <a:xfrm>
            <a:off x="7239000" y="5486400"/>
            <a:ext cx="1905000" cy="1371600"/>
            <a:chOff x="0" y="3456"/>
            <a:chExt cx="1200" cy="864"/>
          </a:xfrm>
        </p:grpSpPr>
        <p:pic>
          <p:nvPicPr>
            <p:cNvPr id="127013" name="Picture 37" descr="\\Study\SharedDocs\Jeopardy Thumbnail.jpg">
              <a:hlinkClick r:id="rId7" action="ppaction://hlinksldjump"/>
            </p:cNvPr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0" y="3600"/>
              <a:ext cx="816" cy="60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27014" name="Rectangle 38">
              <a:hlinkClick r:id="rId7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0" y="3456"/>
              <a:ext cx="1200" cy="8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7015" name="WordArt 39">
              <a:hlinkClick r:id="rId7" action="ppaction://hlinksldjump"/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192" y="3600"/>
              <a:ext cx="864" cy="52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kern="10">
                  <a:ln w="19050">
                    <a:solidFill>
                      <a:srgbClr val="99CCFF"/>
                    </a:solidFill>
                    <a:round/>
                    <a:headEnd/>
                    <a:tailEnd/>
                  </a:ln>
                  <a:solidFill>
                    <a:srgbClr val="0066CC"/>
                  </a:solidFill>
                  <a:effectLst>
                    <a:outerShdw blurRad="63500" dist="38099" dir="2700000" algn="ctr" rotWithShape="0">
                      <a:srgbClr val="990000">
                        <a:alpha val="74998"/>
                      </a:srgbClr>
                    </a:outerShdw>
                  </a:effectLst>
                  <a:latin typeface="Impact"/>
                  <a:ea typeface="Impact"/>
                  <a:cs typeface="Impact"/>
                </a:rPr>
                <a:t>Back to</a:t>
              </a:r>
            </a:p>
            <a:p>
              <a:pPr algn="ctr"/>
              <a:r>
                <a:rPr lang="en-US" sz="3600" kern="10">
                  <a:ln w="19050">
                    <a:solidFill>
                      <a:srgbClr val="99CCFF"/>
                    </a:solidFill>
                    <a:round/>
                    <a:headEnd/>
                    <a:tailEnd/>
                  </a:ln>
                  <a:solidFill>
                    <a:srgbClr val="0066CC"/>
                  </a:solidFill>
                  <a:effectLst>
                    <a:outerShdw blurRad="63500" dist="38099" dir="2700000" algn="ctr" rotWithShape="0">
                      <a:srgbClr val="990000">
                        <a:alpha val="74998"/>
                      </a:srgbClr>
                    </a:outerShdw>
                  </a:effectLst>
                  <a:latin typeface="Impact"/>
                  <a:ea typeface="Impact"/>
                  <a:cs typeface="Impact"/>
                </a:rPr>
                <a:t>Gameboard</a:t>
              </a:r>
            </a:p>
          </p:txBody>
        </p:sp>
      </p:grpSp>
      <p:graphicFrame>
        <p:nvGraphicFramePr>
          <p:cNvPr id="127016" name="Object 40"/>
          <p:cNvGraphicFramePr>
            <a:graphicFrameLocks noChangeAspect="1"/>
          </p:cNvGraphicFramePr>
          <p:nvPr/>
        </p:nvGraphicFramePr>
        <p:xfrm>
          <a:off x="533400" y="2743200"/>
          <a:ext cx="2057400" cy="1970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7018" name="Equation" r:id="rId9" imgW="901440" imgH="863280" progId="Equation.DSMT4">
                  <p:embed/>
                </p:oleObj>
              </mc:Choice>
              <mc:Fallback>
                <p:oleObj name="Equation" r:id="rId9" imgW="901440" imgH="863280" progId="Equation.DSMT4">
                  <p:embed/>
                  <p:pic>
                    <p:nvPicPr>
                      <p:cNvPr id="0" name="Object 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2743200"/>
                        <a:ext cx="2057400" cy="1970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0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70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74" name="Rectangle 10"/>
          <p:cNvSpPr>
            <a:spLocks noChangeArrowheads="1"/>
          </p:cNvSpPr>
          <p:nvPr/>
        </p:nvSpPr>
        <p:spPr bwMode="auto">
          <a:xfrm>
            <a:off x="685800" y="1524000"/>
            <a:ext cx="7848600" cy="3962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4000"/>
              <a:t>When                </a:t>
            </a:r>
          </a:p>
          <a:p>
            <a:pPr algn="ctr"/>
            <a:endParaRPr lang="en-US" sz="4000"/>
          </a:p>
          <a:p>
            <a:pPr algn="ctr"/>
            <a:endParaRPr lang="en-US" sz="4000"/>
          </a:p>
          <a:p>
            <a:pPr algn="ctr"/>
            <a:r>
              <a:rPr lang="en-US" sz="4000"/>
              <a:t> </a:t>
            </a:r>
          </a:p>
          <a:p>
            <a:pPr algn="ctr"/>
            <a:r>
              <a:rPr lang="en-US" sz="4000"/>
              <a:t>Find the slope of the</a:t>
            </a:r>
          </a:p>
          <a:p>
            <a:pPr algn="ctr"/>
            <a:r>
              <a:rPr lang="en-US" sz="4000"/>
              <a:t>Tangent line at x=1.</a:t>
            </a:r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304800"/>
            <a:ext cx="2209800" cy="304800"/>
          </a:xfrm>
        </p:spPr>
        <p:txBody>
          <a:bodyPr/>
          <a:lstStyle/>
          <a:p>
            <a:pPr algn="l"/>
            <a:r>
              <a:rPr lang="en-US" sz="1200">
                <a:solidFill>
                  <a:srgbClr val="FFFFFF"/>
                </a:solidFill>
              </a:rPr>
              <a:t>Implicit– 50 Point Question</a:t>
            </a:r>
            <a:endParaRPr lang="en-US" sz="8000"/>
          </a:p>
        </p:txBody>
      </p:sp>
      <p:pic>
        <p:nvPicPr>
          <p:cNvPr id="36871" name="Picture 7" descr="C:\Documents and Settings\Admin\Application Data\Microsoft\Media Catalog\Downloaded Clips\cl45\j0172629.gif">
            <a:hlinkClick r:id="" action="ppaction://hlinkshowjump?jump=nextslide"/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0" y="5791200"/>
            <a:ext cx="990600" cy="841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6876" name="WordArt 12">
            <a:hlinkClick r:id="" action="ppaction://hlinkshowjump?jump=nextslide"/>
          </p:cNvPr>
          <p:cNvSpPr>
            <a:spLocks noChangeArrowheads="1" noChangeShapeType="1" noTextEdit="1"/>
          </p:cNvSpPr>
          <p:nvPr/>
        </p:nvSpPr>
        <p:spPr bwMode="auto">
          <a:xfrm>
            <a:off x="7848600" y="5943600"/>
            <a:ext cx="112395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blurRad="63500" dist="38099" dir="2700000" algn="ctr" rotWithShape="0">
                    <a:srgbClr val="990000">
                      <a:alpha val="74998"/>
                    </a:srgbClr>
                  </a:outerShdw>
                </a:effectLst>
                <a:latin typeface="Impact"/>
                <a:ea typeface="Impact"/>
                <a:cs typeface="Impact"/>
              </a:rPr>
              <a:t>Answer</a:t>
            </a:r>
          </a:p>
        </p:txBody>
      </p:sp>
      <p:sp>
        <p:nvSpPr>
          <p:cNvPr id="36877" name="Rectangle 13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7543800" y="5638800"/>
            <a:ext cx="1600200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6884" name="Group 20"/>
          <p:cNvGrpSpPr>
            <a:grpSpLocks/>
          </p:cNvGrpSpPr>
          <p:nvPr/>
        </p:nvGrpSpPr>
        <p:grpSpPr bwMode="auto">
          <a:xfrm>
            <a:off x="0" y="5480050"/>
            <a:ext cx="1905000" cy="1371600"/>
            <a:chOff x="0" y="3456"/>
            <a:chExt cx="1200" cy="864"/>
          </a:xfrm>
        </p:grpSpPr>
        <p:pic>
          <p:nvPicPr>
            <p:cNvPr id="36885" name="Picture 21" descr="\\Study\SharedDocs\Jeopardy Thumbnail.jpg">
              <a:hlinkClick r:id="rId5" action="ppaction://hlinksldjump"/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0" y="3600"/>
              <a:ext cx="816" cy="60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6886" name="Rectangle 22">
              <a:hlinkClick r:id="rId5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0" y="3456"/>
              <a:ext cx="1200" cy="8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87" name="WordArt 23">
              <a:hlinkClick r:id="rId5" action="ppaction://hlinksldjump"/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192" y="3600"/>
              <a:ext cx="864" cy="52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kern="10">
                  <a:ln w="19050">
                    <a:solidFill>
                      <a:srgbClr val="99CCFF"/>
                    </a:solidFill>
                    <a:round/>
                    <a:headEnd/>
                    <a:tailEnd/>
                  </a:ln>
                  <a:solidFill>
                    <a:srgbClr val="0066CC"/>
                  </a:solidFill>
                  <a:effectLst>
                    <a:outerShdw blurRad="63500" dist="38099" dir="2700000" algn="ctr" rotWithShape="0">
                      <a:srgbClr val="990000">
                        <a:alpha val="74998"/>
                      </a:srgbClr>
                    </a:outerShdw>
                  </a:effectLst>
                  <a:latin typeface="Impact"/>
                  <a:ea typeface="Impact"/>
                  <a:cs typeface="Impact"/>
                </a:rPr>
                <a:t>Back to</a:t>
              </a:r>
            </a:p>
            <a:p>
              <a:pPr algn="ctr"/>
              <a:r>
                <a:rPr lang="en-US" sz="3600" kern="10">
                  <a:ln w="19050">
                    <a:solidFill>
                      <a:srgbClr val="99CCFF"/>
                    </a:solidFill>
                    <a:round/>
                    <a:headEnd/>
                    <a:tailEnd/>
                  </a:ln>
                  <a:solidFill>
                    <a:srgbClr val="0066CC"/>
                  </a:solidFill>
                  <a:effectLst>
                    <a:outerShdw blurRad="63500" dist="38099" dir="2700000" algn="ctr" rotWithShape="0">
                      <a:srgbClr val="990000">
                        <a:alpha val="74998"/>
                      </a:srgbClr>
                    </a:outerShdw>
                  </a:effectLst>
                  <a:latin typeface="Impact"/>
                  <a:ea typeface="Impact"/>
                  <a:cs typeface="Impact"/>
                </a:rPr>
                <a:t>Gameboard</a:t>
              </a:r>
            </a:p>
          </p:txBody>
        </p:sp>
      </p:grpSp>
      <p:sp>
        <p:nvSpPr>
          <p:cNvPr id="36890" name="Text Box 26"/>
          <p:cNvSpPr txBox="1">
            <a:spLocks noChangeArrowheads="1"/>
          </p:cNvSpPr>
          <p:nvPr/>
        </p:nvSpPr>
        <p:spPr bwMode="auto">
          <a:xfrm>
            <a:off x="3479800" y="0"/>
            <a:ext cx="221615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8000"/>
              <a:t>$500</a:t>
            </a:r>
          </a:p>
        </p:txBody>
      </p:sp>
      <p:graphicFrame>
        <p:nvGraphicFramePr>
          <p:cNvPr id="36893" name="Object 29"/>
          <p:cNvGraphicFramePr>
            <a:graphicFrameLocks noChangeAspect="1"/>
          </p:cNvGraphicFramePr>
          <p:nvPr/>
        </p:nvGraphicFramePr>
        <p:xfrm>
          <a:off x="1828800" y="2590800"/>
          <a:ext cx="5448300" cy="1089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94" name="Equation" r:id="rId7" imgW="1143000" imgH="228600" progId="Equation.DSMT4">
                  <p:embed/>
                </p:oleObj>
              </mc:Choice>
              <mc:Fallback>
                <p:oleObj name="Equation" r:id="rId7" imgW="1143000" imgH="228600" progId="Equation.DSMT4">
                  <p:embed/>
                  <p:pic>
                    <p:nvPicPr>
                      <p:cNvPr id="0" name="Object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2590800"/>
                        <a:ext cx="5448300" cy="1089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49" name="Rectangle 1049"/>
          <p:cNvSpPr>
            <a:spLocks noChangeArrowheads="1"/>
          </p:cNvSpPr>
          <p:nvPr/>
        </p:nvSpPr>
        <p:spPr bwMode="auto">
          <a:xfrm>
            <a:off x="2895600" y="1524000"/>
            <a:ext cx="5638800" cy="41148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 algn="ctr"/>
            <a:endParaRPr lang="en-US" sz="4000"/>
          </a:p>
          <a:p>
            <a:pPr algn="ctr"/>
            <a:endParaRPr lang="en-US" sz="4000"/>
          </a:p>
          <a:p>
            <a:pPr algn="ctr"/>
            <a:r>
              <a:rPr lang="en-US" sz="5400"/>
              <a:t>So slope = -1/3</a:t>
            </a:r>
          </a:p>
        </p:txBody>
      </p:sp>
      <p:sp>
        <p:nvSpPr>
          <p:cNvPr id="129026" name="Text Box 1026"/>
          <p:cNvSpPr txBox="1">
            <a:spLocks noChangeArrowheads="1"/>
          </p:cNvSpPr>
          <p:nvPr/>
        </p:nvSpPr>
        <p:spPr bwMode="auto">
          <a:xfrm>
            <a:off x="1371600" y="1143000"/>
            <a:ext cx="6172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129031" name="Rectangle 1031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-304800"/>
            <a:ext cx="3048000" cy="304800"/>
          </a:xfrm>
        </p:spPr>
        <p:txBody>
          <a:bodyPr/>
          <a:lstStyle/>
          <a:p>
            <a:pPr algn="l"/>
            <a:r>
              <a:rPr lang="en-US" sz="1200">
                <a:solidFill>
                  <a:srgbClr val="FFFFFF"/>
                </a:solidFill>
              </a:rPr>
              <a:t>Category 4 – 50 Point Answer</a:t>
            </a:r>
            <a:endParaRPr lang="en-US"/>
          </a:p>
        </p:txBody>
      </p:sp>
      <p:sp>
        <p:nvSpPr>
          <p:cNvPr id="129032" name="Text Box 1032"/>
          <p:cNvSpPr txBox="1">
            <a:spLocks noChangeArrowheads="1"/>
          </p:cNvSpPr>
          <p:nvPr/>
        </p:nvSpPr>
        <p:spPr bwMode="auto">
          <a:xfrm>
            <a:off x="7497763" y="0"/>
            <a:ext cx="12001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4000"/>
              <a:t>$500</a:t>
            </a:r>
          </a:p>
        </p:txBody>
      </p:sp>
      <p:sp>
        <p:nvSpPr>
          <p:cNvPr id="129040" name="Rectangle 1040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0" y="5638800"/>
            <a:ext cx="1828800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29056" name="Group 1056"/>
          <p:cNvGrpSpPr>
            <a:grpSpLocks/>
          </p:cNvGrpSpPr>
          <p:nvPr/>
        </p:nvGrpSpPr>
        <p:grpSpPr bwMode="auto">
          <a:xfrm>
            <a:off x="0" y="5486400"/>
            <a:ext cx="1600200" cy="1219200"/>
            <a:chOff x="3168" y="3552"/>
            <a:chExt cx="1008" cy="768"/>
          </a:xfrm>
        </p:grpSpPr>
        <p:pic>
          <p:nvPicPr>
            <p:cNvPr id="129057" name="Picture 1057" descr="\\Study\SharedDocs\Jeopardy Thumb Problem.jpg">
              <a:hlinkClick r:id="" action="ppaction://hlinkshowjump?jump=previousslide"/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12" y="3648"/>
              <a:ext cx="816" cy="59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29058" name="WordArt 1058">
              <a:hlinkClick r:id="" action="ppaction://hlinkshowjump?jump=previousslide"/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3360" y="3696"/>
              <a:ext cx="708" cy="48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kern="10">
                  <a:ln w="19050">
                    <a:solidFill>
                      <a:srgbClr val="99CCFF"/>
                    </a:solidFill>
                    <a:round/>
                    <a:headEnd/>
                    <a:tailEnd/>
                  </a:ln>
                  <a:solidFill>
                    <a:srgbClr val="0066CC"/>
                  </a:solidFill>
                  <a:effectLst>
                    <a:outerShdw blurRad="63500" dist="38099" dir="2700000" algn="ctr" rotWithShape="0">
                      <a:srgbClr val="990000">
                        <a:alpha val="74998"/>
                      </a:srgbClr>
                    </a:outerShdw>
                  </a:effectLst>
                  <a:latin typeface="Impact"/>
                  <a:ea typeface="Impact"/>
                  <a:cs typeface="Impact"/>
                </a:rPr>
                <a:t>Back to</a:t>
              </a:r>
            </a:p>
            <a:p>
              <a:pPr algn="ctr"/>
              <a:r>
                <a:rPr lang="en-US" sz="3600" kern="10">
                  <a:ln w="19050">
                    <a:solidFill>
                      <a:srgbClr val="99CCFF"/>
                    </a:solidFill>
                    <a:round/>
                    <a:headEnd/>
                    <a:tailEnd/>
                  </a:ln>
                  <a:solidFill>
                    <a:srgbClr val="0066CC"/>
                  </a:solidFill>
                  <a:effectLst>
                    <a:outerShdw blurRad="63500" dist="38099" dir="2700000" algn="ctr" rotWithShape="0">
                      <a:srgbClr val="990000">
                        <a:alpha val="74998"/>
                      </a:srgbClr>
                    </a:outerShdw>
                  </a:effectLst>
                  <a:latin typeface="Impact"/>
                  <a:ea typeface="Impact"/>
                  <a:cs typeface="Impact"/>
                </a:rPr>
                <a:t>Problem</a:t>
              </a:r>
            </a:p>
          </p:txBody>
        </p:sp>
        <p:sp>
          <p:nvSpPr>
            <p:cNvPr id="129059" name="Rectangle 1059">
              <a:hlinkClick r:id="" action="ppaction://hlinkshowjump?jump=previousslide"/>
            </p:cNvPr>
            <p:cNvSpPr>
              <a:spLocks noChangeArrowheads="1"/>
            </p:cNvSpPr>
            <p:nvPr/>
          </p:nvSpPr>
          <p:spPr bwMode="auto">
            <a:xfrm>
              <a:off x="3168" y="3552"/>
              <a:ext cx="1008" cy="7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29060" name="Group 1060"/>
          <p:cNvGrpSpPr>
            <a:grpSpLocks/>
          </p:cNvGrpSpPr>
          <p:nvPr/>
        </p:nvGrpSpPr>
        <p:grpSpPr bwMode="auto">
          <a:xfrm>
            <a:off x="7239000" y="5486400"/>
            <a:ext cx="1905000" cy="1371600"/>
            <a:chOff x="0" y="3456"/>
            <a:chExt cx="1200" cy="864"/>
          </a:xfrm>
        </p:grpSpPr>
        <p:pic>
          <p:nvPicPr>
            <p:cNvPr id="129061" name="Picture 1061" descr="\\Study\SharedDocs\Jeopardy Thumbnail.jpg">
              <a:hlinkClick r:id="rId4" action="ppaction://hlinksldjump"/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0" y="3600"/>
              <a:ext cx="816" cy="60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29062" name="Rectangle 1062">
              <a:hlinkClick r:id="rId4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0" y="3456"/>
              <a:ext cx="1200" cy="8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9063" name="WordArt 1063">
              <a:hlinkClick r:id="rId4" action="ppaction://hlinksldjump"/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192" y="3600"/>
              <a:ext cx="864" cy="52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kern="10">
                  <a:ln w="19050">
                    <a:solidFill>
                      <a:srgbClr val="99CCFF"/>
                    </a:solidFill>
                    <a:round/>
                    <a:headEnd/>
                    <a:tailEnd/>
                  </a:ln>
                  <a:solidFill>
                    <a:srgbClr val="0066CC"/>
                  </a:solidFill>
                  <a:effectLst>
                    <a:outerShdw blurRad="63500" dist="38099" dir="2700000" algn="ctr" rotWithShape="0">
                      <a:srgbClr val="990000">
                        <a:alpha val="74998"/>
                      </a:srgbClr>
                    </a:outerShdw>
                  </a:effectLst>
                  <a:latin typeface="Impact"/>
                  <a:ea typeface="Impact"/>
                  <a:cs typeface="Impact"/>
                </a:rPr>
                <a:t>Back to</a:t>
              </a:r>
            </a:p>
            <a:p>
              <a:pPr algn="ctr"/>
              <a:r>
                <a:rPr lang="en-US" sz="3600" kern="10">
                  <a:ln w="19050">
                    <a:solidFill>
                      <a:srgbClr val="99CCFF"/>
                    </a:solidFill>
                    <a:round/>
                    <a:headEnd/>
                    <a:tailEnd/>
                  </a:ln>
                  <a:solidFill>
                    <a:srgbClr val="0066CC"/>
                  </a:solidFill>
                  <a:effectLst>
                    <a:outerShdw blurRad="63500" dist="38099" dir="2700000" algn="ctr" rotWithShape="0">
                      <a:srgbClr val="990000">
                        <a:alpha val="74998"/>
                      </a:srgbClr>
                    </a:outerShdw>
                  </a:effectLst>
                  <a:latin typeface="Impact"/>
                  <a:ea typeface="Impact"/>
                  <a:cs typeface="Impact"/>
                </a:rPr>
                <a:t>Gameboard</a:t>
              </a:r>
            </a:p>
          </p:txBody>
        </p:sp>
      </p:grpSp>
      <p:sp>
        <p:nvSpPr>
          <p:cNvPr id="129064" name="Rectangle 1064"/>
          <p:cNvSpPr>
            <a:spLocks noChangeArrowheads="1"/>
          </p:cNvSpPr>
          <p:nvPr/>
        </p:nvSpPr>
        <p:spPr bwMode="auto">
          <a:xfrm>
            <a:off x="152400" y="2133600"/>
            <a:ext cx="2667000" cy="2527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When                </a:t>
            </a:r>
          </a:p>
          <a:p>
            <a:pPr>
              <a:spcBef>
                <a:spcPct val="50000"/>
              </a:spcBef>
            </a:pPr>
            <a:endParaRPr lang="en-US"/>
          </a:p>
          <a:p>
            <a:pPr>
              <a:spcBef>
                <a:spcPct val="50000"/>
              </a:spcBef>
            </a:pPr>
            <a:r>
              <a:rPr lang="en-US"/>
              <a:t>Find the slope of the tangent line</a:t>
            </a:r>
            <a:r>
              <a:rPr lang="en-US" sz="4000"/>
              <a:t> </a:t>
            </a:r>
            <a:r>
              <a:rPr lang="en-US"/>
              <a:t>at x=1.</a:t>
            </a:r>
          </a:p>
        </p:txBody>
      </p:sp>
      <p:graphicFrame>
        <p:nvGraphicFramePr>
          <p:cNvPr id="129065" name="Object 1065"/>
          <p:cNvGraphicFramePr>
            <a:graphicFrameLocks noChangeAspect="1"/>
          </p:cNvGraphicFramePr>
          <p:nvPr/>
        </p:nvGraphicFramePr>
        <p:xfrm>
          <a:off x="152400" y="2590800"/>
          <a:ext cx="2552700" cy="509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9067" name="Equation" r:id="rId7" imgW="1143000" imgH="228600" progId="Equation.DSMT4">
                  <p:embed/>
                </p:oleObj>
              </mc:Choice>
              <mc:Fallback>
                <p:oleObj name="Equation" r:id="rId7" imgW="1143000" imgH="228600" progId="Equation.DSMT4">
                  <p:embed/>
                  <p:pic>
                    <p:nvPicPr>
                      <p:cNvPr id="0" name="Object 106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2590800"/>
                        <a:ext cx="2552700" cy="509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9066" name="Object 1066"/>
          <p:cNvGraphicFramePr>
            <a:graphicFrameLocks noChangeAspect="1"/>
          </p:cNvGraphicFramePr>
          <p:nvPr/>
        </p:nvGraphicFramePr>
        <p:xfrm>
          <a:off x="4191000" y="1981200"/>
          <a:ext cx="3276600" cy="1763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9068" name="Equation" r:id="rId9" imgW="825480" imgH="444240" progId="Equation.DSMT4">
                  <p:embed/>
                </p:oleObj>
              </mc:Choice>
              <mc:Fallback>
                <p:oleObj name="Equation" r:id="rId9" imgW="825480" imgH="444240" progId="Equation.DSMT4">
                  <p:embed/>
                  <p:pic>
                    <p:nvPicPr>
                      <p:cNvPr id="0" name="Object 106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1000" y="1981200"/>
                        <a:ext cx="3276600" cy="1763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-228600"/>
            <a:ext cx="6477000" cy="228600"/>
          </a:xfrm>
          <a:noFill/>
        </p:spPr>
        <p:txBody>
          <a:bodyPr/>
          <a:lstStyle/>
          <a:p>
            <a:pPr algn="l"/>
            <a:r>
              <a:rPr lang="en-US" sz="1200">
                <a:solidFill>
                  <a:srgbClr val="FFFFFF"/>
                </a:solidFill>
              </a:rPr>
              <a:t>Category 2 Help</a:t>
            </a:r>
          </a:p>
        </p:txBody>
      </p:sp>
      <p:sp>
        <p:nvSpPr>
          <p:cNvPr id="187395" name="Rectangle 3"/>
          <p:cNvSpPr>
            <a:spLocks noChangeArrowheads="1"/>
          </p:cNvSpPr>
          <p:nvPr/>
        </p:nvSpPr>
        <p:spPr bwMode="auto">
          <a:xfrm>
            <a:off x="228600" y="228600"/>
            <a:ext cx="8839200" cy="838200"/>
          </a:xfrm>
          <a:prstGeom prst="rect">
            <a:avLst/>
          </a:prstGeom>
          <a:solidFill>
            <a:srgbClr val="FFFF00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5400" i="1"/>
              <a:t>Cat2Help</a:t>
            </a:r>
          </a:p>
        </p:txBody>
      </p:sp>
      <p:sp>
        <p:nvSpPr>
          <p:cNvPr id="187405" name="AutoShape 1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381000" y="5791200"/>
            <a:ext cx="1066800" cy="762000"/>
          </a:xfrm>
          <a:prstGeom prst="actionButtonReturn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7406" name="Text Box 14"/>
          <p:cNvSpPr txBox="1">
            <a:spLocks noChangeArrowheads="1"/>
          </p:cNvSpPr>
          <p:nvPr/>
        </p:nvSpPr>
        <p:spPr bwMode="auto">
          <a:xfrm>
            <a:off x="609600" y="1371600"/>
            <a:ext cx="800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Text Object.</a:t>
            </a:r>
          </a:p>
        </p:txBody>
      </p:sp>
      <p:graphicFrame>
        <p:nvGraphicFramePr>
          <p:cNvPr id="187407" name="Object 15"/>
          <p:cNvGraphicFramePr>
            <a:graphicFrameLocks noChangeAspect="1"/>
          </p:cNvGraphicFramePr>
          <p:nvPr/>
        </p:nvGraphicFramePr>
        <p:xfrm>
          <a:off x="2971800" y="2438400"/>
          <a:ext cx="3311525" cy="1019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7408" name="Equation" r:id="rId5" imgW="1320480" imgH="406080" progId="Equation.DSMT4">
                  <p:embed/>
                </p:oleObj>
              </mc:Choice>
              <mc:Fallback>
                <p:oleObj name="Equation" r:id="rId5" imgW="1320480" imgH="406080" progId="Equation.DSMT4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2438400"/>
                        <a:ext cx="3311525" cy="1019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xmlns:p14="http://schemas.microsoft.com/office/powerpoint/2010/main">
    <p:split orient="vert" dir="in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9" name="Rectangle 11"/>
          <p:cNvSpPr>
            <a:spLocks noChangeArrowheads="1"/>
          </p:cNvSpPr>
          <p:nvPr/>
        </p:nvSpPr>
        <p:spPr bwMode="auto">
          <a:xfrm>
            <a:off x="685800" y="1524000"/>
            <a:ext cx="7848600" cy="3962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4000"/>
          </a:p>
        </p:txBody>
      </p:sp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304800"/>
            <a:ext cx="3276600" cy="304800"/>
          </a:xfrm>
          <a:noFill/>
        </p:spPr>
        <p:txBody>
          <a:bodyPr/>
          <a:lstStyle/>
          <a:p>
            <a:pPr algn="l"/>
            <a:r>
              <a:rPr lang="en-US" sz="1200">
                <a:solidFill>
                  <a:srgbClr val="FFFFFF"/>
                </a:solidFill>
              </a:rPr>
              <a:t>Logs/Exp. – 10 Point Question</a:t>
            </a:r>
          </a:p>
        </p:txBody>
      </p:sp>
      <p:pic>
        <p:nvPicPr>
          <p:cNvPr id="37896" name="Picture 8" descr="C:\Documents and Settings\Admin\Application Data\Microsoft\Media Catalog\Downloaded Clips\cl45\j0172629.gif">
            <a:hlinkClick r:id="" action="ppaction://hlinkshowjump?jump=nextslide"/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0" y="5791200"/>
            <a:ext cx="990600" cy="841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7901" name="WordArt 13">
            <a:hlinkClick r:id="" action="ppaction://hlinkshowjump?jump=nextslide"/>
          </p:cNvPr>
          <p:cNvSpPr>
            <a:spLocks noChangeArrowheads="1" noChangeShapeType="1" noTextEdit="1"/>
          </p:cNvSpPr>
          <p:nvPr/>
        </p:nvSpPr>
        <p:spPr bwMode="auto">
          <a:xfrm>
            <a:off x="7848600" y="5943600"/>
            <a:ext cx="112395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blurRad="63500" dist="38099" dir="2700000" algn="ctr" rotWithShape="0">
                    <a:srgbClr val="990000">
                      <a:alpha val="74998"/>
                    </a:srgbClr>
                  </a:outerShdw>
                </a:effectLst>
                <a:latin typeface="Impact"/>
                <a:ea typeface="Impact"/>
                <a:cs typeface="Impact"/>
              </a:rPr>
              <a:t>Answer</a:t>
            </a:r>
          </a:p>
        </p:txBody>
      </p:sp>
      <p:sp>
        <p:nvSpPr>
          <p:cNvPr id="37902" name="Rectangle 14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7543800" y="5638800"/>
            <a:ext cx="1600200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03" name="Rectangle 15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0" y="5638800"/>
            <a:ext cx="1828800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7909" name="Group 21"/>
          <p:cNvGrpSpPr>
            <a:grpSpLocks/>
          </p:cNvGrpSpPr>
          <p:nvPr/>
        </p:nvGrpSpPr>
        <p:grpSpPr bwMode="auto">
          <a:xfrm>
            <a:off x="0" y="5480050"/>
            <a:ext cx="1905000" cy="1371600"/>
            <a:chOff x="0" y="3456"/>
            <a:chExt cx="1200" cy="864"/>
          </a:xfrm>
        </p:grpSpPr>
        <p:pic>
          <p:nvPicPr>
            <p:cNvPr id="37910" name="Picture 22" descr="\\Study\SharedDocs\Jeopardy Thumbnail.jpg">
              <a:hlinkClick r:id="rId5" action="ppaction://hlinksldjump"/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0" y="3600"/>
              <a:ext cx="816" cy="60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7911" name="Rectangle 23">
              <a:hlinkClick r:id="rId5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0" y="3456"/>
              <a:ext cx="1200" cy="8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12" name="WordArt 24">
              <a:hlinkClick r:id="rId5" action="ppaction://hlinksldjump"/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192" y="3600"/>
              <a:ext cx="864" cy="52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kern="10">
                  <a:ln w="19050">
                    <a:solidFill>
                      <a:srgbClr val="99CCFF"/>
                    </a:solidFill>
                    <a:round/>
                    <a:headEnd/>
                    <a:tailEnd/>
                  </a:ln>
                  <a:solidFill>
                    <a:srgbClr val="0066CC"/>
                  </a:solidFill>
                  <a:effectLst>
                    <a:outerShdw blurRad="63500" dist="38099" dir="2700000" algn="ctr" rotWithShape="0">
                      <a:srgbClr val="990000">
                        <a:alpha val="74998"/>
                      </a:srgbClr>
                    </a:outerShdw>
                  </a:effectLst>
                  <a:latin typeface="Impact"/>
                  <a:ea typeface="Impact"/>
                  <a:cs typeface="Impact"/>
                </a:rPr>
                <a:t>Back to</a:t>
              </a:r>
            </a:p>
            <a:p>
              <a:pPr algn="ctr"/>
              <a:r>
                <a:rPr lang="en-US" sz="3600" kern="10">
                  <a:ln w="19050">
                    <a:solidFill>
                      <a:srgbClr val="99CCFF"/>
                    </a:solidFill>
                    <a:round/>
                    <a:headEnd/>
                    <a:tailEnd/>
                  </a:ln>
                  <a:solidFill>
                    <a:srgbClr val="0066CC"/>
                  </a:solidFill>
                  <a:effectLst>
                    <a:outerShdw blurRad="63500" dist="38099" dir="2700000" algn="ctr" rotWithShape="0">
                      <a:srgbClr val="990000">
                        <a:alpha val="74998"/>
                      </a:srgbClr>
                    </a:outerShdw>
                  </a:effectLst>
                  <a:latin typeface="Impact"/>
                  <a:ea typeface="Impact"/>
                  <a:cs typeface="Impact"/>
                </a:rPr>
                <a:t>Gameboard</a:t>
              </a:r>
            </a:p>
          </p:txBody>
        </p:sp>
      </p:grpSp>
      <p:sp>
        <p:nvSpPr>
          <p:cNvPr id="37915" name="Text Box 27"/>
          <p:cNvSpPr txBox="1">
            <a:spLocks noChangeArrowheads="1"/>
          </p:cNvSpPr>
          <p:nvPr/>
        </p:nvSpPr>
        <p:spPr bwMode="auto">
          <a:xfrm>
            <a:off x="3479800" y="0"/>
            <a:ext cx="221615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8000"/>
              <a:t>$100</a:t>
            </a:r>
          </a:p>
        </p:txBody>
      </p:sp>
      <p:graphicFrame>
        <p:nvGraphicFramePr>
          <p:cNvPr id="37917" name="Object 29"/>
          <p:cNvGraphicFramePr>
            <a:graphicFrameLocks noChangeAspect="1"/>
          </p:cNvGraphicFramePr>
          <p:nvPr/>
        </p:nvGraphicFramePr>
        <p:xfrm>
          <a:off x="2819400" y="1752600"/>
          <a:ext cx="3657600" cy="3376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18" name="Equation" r:id="rId7" imgW="660240" imgH="609480" progId="Equation.DSMT4">
                  <p:embed/>
                </p:oleObj>
              </mc:Choice>
              <mc:Fallback>
                <p:oleObj name="Equation" r:id="rId7" imgW="660240" imgH="609480" progId="Equation.DSMT4">
                  <p:embed/>
                  <p:pic>
                    <p:nvPicPr>
                      <p:cNvPr id="0" name="Object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9400" y="1752600"/>
                        <a:ext cx="3657600" cy="3376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96" name="Rectangle 1048"/>
          <p:cNvSpPr>
            <a:spLocks noChangeArrowheads="1"/>
          </p:cNvSpPr>
          <p:nvPr/>
        </p:nvSpPr>
        <p:spPr bwMode="auto">
          <a:xfrm>
            <a:off x="2895600" y="1524000"/>
            <a:ext cx="5638800" cy="41148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 algn="ctr"/>
            <a:endParaRPr lang="en-US" sz="4000"/>
          </a:p>
        </p:txBody>
      </p:sp>
      <p:sp>
        <p:nvSpPr>
          <p:cNvPr id="131074" name="Text Box 1026"/>
          <p:cNvSpPr txBox="1">
            <a:spLocks noChangeArrowheads="1"/>
          </p:cNvSpPr>
          <p:nvPr/>
        </p:nvSpPr>
        <p:spPr bwMode="auto">
          <a:xfrm>
            <a:off x="1371600" y="1143000"/>
            <a:ext cx="6172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131078" name="Rectangle 1030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-304800"/>
            <a:ext cx="3048000" cy="304800"/>
          </a:xfrm>
          <a:noFill/>
        </p:spPr>
        <p:txBody>
          <a:bodyPr/>
          <a:lstStyle/>
          <a:p>
            <a:pPr algn="l"/>
            <a:r>
              <a:rPr lang="en-US" sz="1200">
                <a:solidFill>
                  <a:srgbClr val="FFFFFF"/>
                </a:solidFill>
              </a:rPr>
              <a:t>Category 5 – 10 Point Answer</a:t>
            </a:r>
          </a:p>
        </p:txBody>
      </p:sp>
      <p:sp>
        <p:nvSpPr>
          <p:cNvPr id="131079" name="Text Box 1031"/>
          <p:cNvSpPr txBox="1">
            <a:spLocks noChangeArrowheads="1"/>
          </p:cNvSpPr>
          <p:nvPr/>
        </p:nvSpPr>
        <p:spPr bwMode="auto">
          <a:xfrm>
            <a:off x="7497763" y="0"/>
            <a:ext cx="12001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4000"/>
              <a:t>$100</a:t>
            </a:r>
          </a:p>
        </p:txBody>
      </p:sp>
      <p:graphicFrame>
        <p:nvGraphicFramePr>
          <p:cNvPr id="131102" name="Object 1054"/>
          <p:cNvGraphicFramePr>
            <a:graphicFrameLocks noChangeAspect="1"/>
          </p:cNvGraphicFramePr>
          <p:nvPr/>
        </p:nvGraphicFramePr>
        <p:xfrm>
          <a:off x="4965700" y="1865313"/>
          <a:ext cx="1320800" cy="3409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1113" name="Equation" r:id="rId4" imgW="152280" imgH="393480" progId="Equation.DSMT4">
                  <p:embed/>
                </p:oleObj>
              </mc:Choice>
              <mc:Fallback>
                <p:oleObj name="Equation" r:id="rId4" imgW="152280" imgH="393480" progId="Equation.DSMT4">
                  <p:embed/>
                  <p:pic>
                    <p:nvPicPr>
                      <p:cNvPr id="0" name="Object 105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65700" y="1865313"/>
                        <a:ext cx="1320800" cy="3409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31103" name="Group 1055"/>
          <p:cNvGrpSpPr>
            <a:grpSpLocks/>
          </p:cNvGrpSpPr>
          <p:nvPr/>
        </p:nvGrpSpPr>
        <p:grpSpPr bwMode="auto">
          <a:xfrm>
            <a:off x="0" y="5486400"/>
            <a:ext cx="1600200" cy="1219200"/>
            <a:chOff x="3168" y="3552"/>
            <a:chExt cx="1008" cy="768"/>
          </a:xfrm>
        </p:grpSpPr>
        <p:pic>
          <p:nvPicPr>
            <p:cNvPr id="131104" name="Picture 1056" descr="\\Study\SharedDocs\Jeopardy Thumb Problem.jpg">
              <a:hlinkClick r:id="" action="ppaction://hlinkshowjump?jump=previousslide"/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12" y="3648"/>
              <a:ext cx="816" cy="59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31105" name="WordArt 1057">
              <a:hlinkClick r:id="" action="ppaction://hlinkshowjump?jump=previousslide"/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3360" y="3696"/>
              <a:ext cx="708" cy="48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kern="10">
                  <a:ln w="19050">
                    <a:solidFill>
                      <a:srgbClr val="99CCFF"/>
                    </a:solidFill>
                    <a:round/>
                    <a:headEnd/>
                    <a:tailEnd/>
                  </a:ln>
                  <a:solidFill>
                    <a:srgbClr val="0066CC"/>
                  </a:solidFill>
                  <a:effectLst>
                    <a:outerShdw blurRad="63500" dist="38099" dir="2700000" algn="ctr" rotWithShape="0">
                      <a:srgbClr val="990000">
                        <a:alpha val="74998"/>
                      </a:srgbClr>
                    </a:outerShdw>
                  </a:effectLst>
                  <a:latin typeface="Impact"/>
                  <a:ea typeface="Impact"/>
                  <a:cs typeface="Impact"/>
                </a:rPr>
                <a:t>Back to</a:t>
              </a:r>
            </a:p>
            <a:p>
              <a:pPr algn="ctr"/>
              <a:r>
                <a:rPr lang="en-US" sz="3600" kern="10">
                  <a:ln w="19050">
                    <a:solidFill>
                      <a:srgbClr val="99CCFF"/>
                    </a:solidFill>
                    <a:round/>
                    <a:headEnd/>
                    <a:tailEnd/>
                  </a:ln>
                  <a:solidFill>
                    <a:srgbClr val="0066CC"/>
                  </a:solidFill>
                  <a:effectLst>
                    <a:outerShdw blurRad="63500" dist="38099" dir="2700000" algn="ctr" rotWithShape="0">
                      <a:srgbClr val="990000">
                        <a:alpha val="74998"/>
                      </a:srgbClr>
                    </a:outerShdw>
                  </a:effectLst>
                  <a:latin typeface="Impact"/>
                  <a:ea typeface="Impact"/>
                  <a:cs typeface="Impact"/>
                </a:rPr>
                <a:t>Problem</a:t>
              </a:r>
            </a:p>
          </p:txBody>
        </p:sp>
        <p:sp>
          <p:nvSpPr>
            <p:cNvPr id="131106" name="Rectangle 1058">
              <a:hlinkClick r:id="" action="ppaction://hlinkshowjump?jump=previousslide"/>
            </p:cNvPr>
            <p:cNvSpPr>
              <a:spLocks noChangeArrowheads="1"/>
            </p:cNvSpPr>
            <p:nvPr/>
          </p:nvSpPr>
          <p:spPr bwMode="auto">
            <a:xfrm>
              <a:off x="3168" y="3552"/>
              <a:ext cx="1008" cy="7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31107" name="Group 1059"/>
          <p:cNvGrpSpPr>
            <a:grpSpLocks/>
          </p:cNvGrpSpPr>
          <p:nvPr/>
        </p:nvGrpSpPr>
        <p:grpSpPr bwMode="auto">
          <a:xfrm>
            <a:off x="7239000" y="5486400"/>
            <a:ext cx="1905000" cy="1371600"/>
            <a:chOff x="0" y="3456"/>
            <a:chExt cx="1200" cy="864"/>
          </a:xfrm>
        </p:grpSpPr>
        <p:pic>
          <p:nvPicPr>
            <p:cNvPr id="131108" name="Picture 1060" descr="\\Study\SharedDocs\Jeopardy Thumbnail.jpg">
              <a:hlinkClick r:id="rId7" action="ppaction://hlinksldjump"/>
            </p:cNvPr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0" y="3600"/>
              <a:ext cx="816" cy="60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31109" name="Rectangle 1061">
              <a:hlinkClick r:id="rId7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0" y="3456"/>
              <a:ext cx="1200" cy="8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1110" name="WordArt 1062">
              <a:hlinkClick r:id="rId7" action="ppaction://hlinksldjump"/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192" y="3600"/>
              <a:ext cx="864" cy="52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kern="10">
                  <a:ln w="19050">
                    <a:solidFill>
                      <a:srgbClr val="99CCFF"/>
                    </a:solidFill>
                    <a:round/>
                    <a:headEnd/>
                    <a:tailEnd/>
                  </a:ln>
                  <a:solidFill>
                    <a:srgbClr val="0066CC"/>
                  </a:solidFill>
                  <a:effectLst>
                    <a:outerShdw blurRad="63500" dist="38099" dir="2700000" algn="ctr" rotWithShape="0">
                      <a:srgbClr val="990000">
                        <a:alpha val="74998"/>
                      </a:srgbClr>
                    </a:outerShdw>
                  </a:effectLst>
                  <a:latin typeface="Impact"/>
                  <a:ea typeface="Impact"/>
                  <a:cs typeface="Impact"/>
                </a:rPr>
                <a:t>Back to</a:t>
              </a:r>
            </a:p>
            <a:p>
              <a:pPr algn="ctr"/>
              <a:r>
                <a:rPr lang="en-US" sz="3600" kern="10">
                  <a:ln w="19050">
                    <a:solidFill>
                      <a:srgbClr val="99CCFF"/>
                    </a:solidFill>
                    <a:round/>
                    <a:headEnd/>
                    <a:tailEnd/>
                  </a:ln>
                  <a:solidFill>
                    <a:srgbClr val="0066CC"/>
                  </a:solidFill>
                  <a:effectLst>
                    <a:outerShdw blurRad="63500" dist="38099" dir="2700000" algn="ctr" rotWithShape="0">
                      <a:srgbClr val="990000">
                        <a:alpha val="74998"/>
                      </a:srgbClr>
                    </a:outerShdw>
                  </a:effectLst>
                  <a:latin typeface="Impact"/>
                  <a:ea typeface="Impact"/>
                  <a:cs typeface="Impact"/>
                </a:rPr>
                <a:t>Gameboard</a:t>
              </a:r>
            </a:p>
          </p:txBody>
        </p:sp>
      </p:grpSp>
      <p:graphicFrame>
        <p:nvGraphicFramePr>
          <p:cNvPr id="131112" name="Object 1064"/>
          <p:cNvGraphicFramePr>
            <a:graphicFrameLocks noChangeAspect="1"/>
          </p:cNvGraphicFramePr>
          <p:nvPr/>
        </p:nvGraphicFramePr>
        <p:xfrm>
          <a:off x="533400" y="2743200"/>
          <a:ext cx="2057400" cy="1898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1114" name="Equation" r:id="rId9" imgW="660240" imgH="609480" progId="Equation.DSMT4">
                  <p:embed/>
                </p:oleObj>
              </mc:Choice>
              <mc:Fallback>
                <p:oleObj name="Equation" r:id="rId9" imgW="660240" imgH="609480" progId="Equation.DSMT4">
                  <p:embed/>
                  <p:pic>
                    <p:nvPicPr>
                      <p:cNvPr id="0" name="Object 106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2743200"/>
                        <a:ext cx="2057400" cy="1898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1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23" name="Rectangle 11"/>
          <p:cNvSpPr>
            <a:spLocks noChangeArrowheads="1"/>
          </p:cNvSpPr>
          <p:nvPr/>
        </p:nvSpPr>
        <p:spPr bwMode="auto">
          <a:xfrm>
            <a:off x="685800" y="1524000"/>
            <a:ext cx="7848600" cy="3962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4000"/>
          </a:p>
        </p:txBody>
      </p:sp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304800"/>
            <a:ext cx="3886200" cy="304800"/>
          </a:xfrm>
          <a:noFill/>
        </p:spPr>
        <p:txBody>
          <a:bodyPr/>
          <a:lstStyle/>
          <a:p>
            <a:pPr algn="l"/>
            <a:r>
              <a:rPr lang="en-US" sz="1200">
                <a:solidFill>
                  <a:srgbClr val="FFFFFF"/>
                </a:solidFill>
              </a:rPr>
              <a:t>Logs/exp– 20 Point Question</a:t>
            </a:r>
          </a:p>
        </p:txBody>
      </p:sp>
      <p:pic>
        <p:nvPicPr>
          <p:cNvPr id="38920" name="Picture 8" descr="C:\Documents and Settings\Admin\Application Data\Microsoft\Media Catalog\Downloaded Clips\cl45\j0172629.gif">
            <a:hlinkClick r:id="" action="ppaction://hlinkshowjump?jump=nextslide"/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0" y="5791200"/>
            <a:ext cx="990600" cy="841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8925" name="WordArt 13">
            <a:hlinkClick r:id="" action="ppaction://hlinkshowjump?jump=nextslide"/>
          </p:cNvPr>
          <p:cNvSpPr>
            <a:spLocks noChangeArrowheads="1" noChangeShapeType="1" noTextEdit="1"/>
          </p:cNvSpPr>
          <p:nvPr/>
        </p:nvSpPr>
        <p:spPr bwMode="auto">
          <a:xfrm>
            <a:off x="7848600" y="5943600"/>
            <a:ext cx="112395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blurRad="63500" dist="38099" dir="2700000" algn="ctr" rotWithShape="0">
                    <a:srgbClr val="990000">
                      <a:alpha val="74998"/>
                    </a:srgbClr>
                  </a:outerShdw>
                </a:effectLst>
                <a:latin typeface="Impact"/>
                <a:ea typeface="Impact"/>
                <a:cs typeface="Impact"/>
              </a:rPr>
              <a:t>Answer</a:t>
            </a:r>
          </a:p>
        </p:txBody>
      </p:sp>
      <p:sp>
        <p:nvSpPr>
          <p:cNvPr id="38926" name="Rectangle 14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7543800" y="5638800"/>
            <a:ext cx="1600200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8933" name="Group 21"/>
          <p:cNvGrpSpPr>
            <a:grpSpLocks/>
          </p:cNvGrpSpPr>
          <p:nvPr/>
        </p:nvGrpSpPr>
        <p:grpSpPr bwMode="auto">
          <a:xfrm>
            <a:off x="0" y="5480050"/>
            <a:ext cx="1905000" cy="1371600"/>
            <a:chOff x="0" y="3456"/>
            <a:chExt cx="1200" cy="864"/>
          </a:xfrm>
        </p:grpSpPr>
        <p:pic>
          <p:nvPicPr>
            <p:cNvPr id="38934" name="Picture 22" descr="\\Study\SharedDocs\Jeopardy Thumbnail.jpg">
              <a:hlinkClick r:id="rId5" action="ppaction://hlinksldjump"/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0" y="3600"/>
              <a:ext cx="816" cy="60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8935" name="Rectangle 23">
              <a:hlinkClick r:id="rId5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0" y="3456"/>
              <a:ext cx="1200" cy="8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36" name="WordArt 24">
              <a:hlinkClick r:id="rId5" action="ppaction://hlinksldjump"/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192" y="3600"/>
              <a:ext cx="864" cy="52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kern="10">
                  <a:ln w="19050">
                    <a:solidFill>
                      <a:srgbClr val="99CCFF"/>
                    </a:solidFill>
                    <a:round/>
                    <a:headEnd/>
                    <a:tailEnd/>
                  </a:ln>
                  <a:solidFill>
                    <a:srgbClr val="0066CC"/>
                  </a:solidFill>
                  <a:effectLst>
                    <a:outerShdw blurRad="63500" dist="38099" dir="2700000" algn="ctr" rotWithShape="0">
                      <a:srgbClr val="990000">
                        <a:alpha val="74998"/>
                      </a:srgbClr>
                    </a:outerShdw>
                  </a:effectLst>
                  <a:latin typeface="Impact"/>
                  <a:ea typeface="Impact"/>
                  <a:cs typeface="Impact"/>
                </a:rPr>
                <a:t>Back to</a:t>
              </a:r>
            </a:p>
            <a:p>
              <a:pPr algn="ctr"/>
              <a:r>
                <a:rPr lang="en-US" sz="3600" kern="10">
                  <a:ln w="19050">
                    <a:solidFill>
                      <a:srgbClr val="99CCFF"/>
                    </a:solidFill>
                    <a:round/>
                    <a:headEnd/>
                    <a:tailEnd/>
                  </a:ln>
                  <a:solidFill>
                    <a:srgbClr val="0066CC"/>
                  </a:solidFill>
                  <a:effectLst>
                    <a:outerShdw blurRad="63500" dist="38099" dir="2700000" algn="ctr" rotWithShape="0">
                      <a:srgbClr val="990000">
                        <a:alpha val="74998"/>
                      </a:srgbClr>
                    </a:outerShdw>
                  </a:effectLst>
                  <a:latin typeface="Impact"/>
                  <a:ea typeface="Impact"/>
                  <a:cs typeface="Impact"/>
                </a:rPr>
                <a:t>Gameboard</a:t>
              </a:r>
            </a:p>
          </p:txBody>
        </p:sp>
      </p:grpSp>
      <p:sp>
        <p:nvSpPr>
          <p:cNvPr id="38940" name="Text Box 28"/>
          <p:cNvSpPr txBox="1">
            <a:spLocks noChangeArrowheads="1"/>
          </p:cNvSpPr>
          <p:nvPr/>
        </p:nvSpPr>
        <p:spPr bwMode="auto">
          <a:xfrm>
            <a:off x="3479800" y="0"/>
            <a:ext cx="221615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8000"/>
              <a:t>$200</a:t>
            </a:r>
          </a:p>
        </p:txBody>
      </p:sp>
      <p:graphicFrame>
        <p:nvGraphicFramePr>
          <p:cNvPr id="38943" name="Object 31"/>
          <p:cNvGraphicFramePr>
            <a:graphicFrameLocks noChangeAspect="1"/>
          </p:cNvGraphicFramePr>
          <p:nvPr/>
        </p:nvGraphicFramePr>
        <p:xfrm>
          <a:off x="2514600" y="1752600"/>
          <a:ext cx="4267200" cy="3498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44" name="Equation" r:id="rId7" imgW="774360" imgH="634680" progId="Equation.DSMT4">
                  <p:embed/>
                </p:oleObj>
              </mc:Choice>
              <mc:Fallback>
                <p:oleObj name="Equation" r:id="rId7" imgW="774360" imgH="634680" progId="Equation.DSMT4">
                  <p:embed/>
                  <p:pic>
                    <p:nvPicPr>
                      <p:cNvPr id="0" name="Object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1752600"/>
                        <a:ext cx="4267200" cy="3498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4" name="Rectangle 1048"/>
          <p:cNvSpPr>
            <a:spLocks noChangeArrowheads="1"/>
          </p:cNvSpPr>
          <p:nvPr/>
        </p:nvSpPr>
        <p:spPr bwMode="auto">
          <a:xfrm>
            <a:off x="2895600" y="1524000"/>
            <a:ext cx="5638800" cy="41148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 algn="ctr"/>
            <a:endParaRPr lang="en-US" sz="4000"/>
          </a:p>
        </p:txBody>
      </p:sp>
      <p:sp>
        <p:nvSpPr>
          <p:cNvPr id="133122" name="Text Box 1026"/>
          <p:cNvSpPr txBox="1">
            <a:spLocks noChangeArrowheads="1"/>
          </p:cNvSpPr>
          <p:nvPr/>
        </p:nvSpPr>
        <p:spPr bwMode="auto">
          <a:xfrm>
            <a:off x="1371600" y="1143000"/>
            <a:ext cx="6172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133126" name="Rectangle 1030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-304800"/>
            <a:ext cx="2514600" cy="304800"/>
          </a:xfrm>
          <a:noFill/>
        </p:spPr>
        <p:txBody>
          <a:bodyPr/>
          <a:lstStyle/>
          <a:p>
            <a:pPr algn="l"/>
            <a:r>
              <a:rPr lang="en-US" sz="1200">
                <a:solidFill>
                  <a:srgbClr val="FFFFFF"/>
                </a:solidFill>
              </a:rPr>
              <a:t>Category 5 – 20 Point Answer</a:t>
            </a:r>
          </a:p>
        </p:txBody>
      </p:sp>
      <p:sp>
        <p:nvSpPr>
          <p:cNvPr id="133127" name="Text Box 1031"/>
          <p:cNvSpPr txBox="1">
            <a:spLocks noChangeArrowheads="1"/>
          </p:cNvSpPr>
          <p:nvPr/>
        </p:nvSpPr>
        <p:spPr bwMode="auto">
          <a:xfrm>
            <a:off x="7497763" y="0"/>
            <a:ext cx="12001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4000"/>
              <a:t>$200</a:t>
            </a:r>
          </a:p>
        </p:txBody>
      </p:sp>
      <p:graphicFrame>
        <p:nvGraphicFramePr>
          <p:cNvPr id="133150" name="Object 1054"/>
          <p:cNvGraphicFramePr>
            <a:graphicFrameLocks noChangeAspect="1"/>
          </p:cNvGraphicFramePr>
          <p:nvPr/>
        </p:nvGraphicFramePr>
        <p:xfrm>
          <a:off x="2133600" y="2971800"/>
          <a:ext cx="6261100" cy="1443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60" name="Equation" r:id="rId4" imgW="990360" imgH="228600" progId="Equation.DSMT4">
                  <p:embed/>
                </p:oleObj>
              </mc:Choice>
              <mc:Fallback>
                <p:oleObj name="Equation" r:id="rId4" imgW="990360" imgH="228600" progId="Equation.DSMT4">
                  <p:embed/>
                  <p:pic>
                    <p:nvPicPr>
                      <p:cNvPr id="0" name="Object 105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2971800"/>
                        <a:ext cx="6261100" cy="1443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33151" name="Group 1055"/>
          <p:cNvGrpSpPr>
            <a:grpSpLocks/>
          </p:cNvGrpSpPr>
          <p:nvPr/>
        </p:nvGrpSpPr>
        <p:grpSpPr bwMode="auto">
          <a:xfrm>
            <a:off x="0" y="5486400"/>
            <a:ext cx="1600200" cy="1219200"/>
            <a:chOff x="3168" y="3552"/>
            <a:chExt cx="1008" cy="768"/>
          </a:xfrm>
        </p:grpSpPr>
        <p:pic>
          <p:nvPicPr>
            <p:cNvPr id="133152" name="Picture 1056" descr="\\Study\SharedDocs\Jeopardy Thumb Problem.jpg">
              <a:hlinkClick r:id="" action="ppaction://hlinkshowjump?jump=previousslide"/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12" y="3648"/>
              <a:ext cx="816" cy="59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33153" name="WordArt 1057">
              <a:hlinkClick r:id="" action="ppaction://hlinkshowjump?jump=previousslide"/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3360" y="3696"/>
              <a:ext cx="708" cy="48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kern="10">
                  <a:ln w="19050">
                    <a:solidFill>
                      <a:srgbClr val="99CCFF"/>
                    </a:solidFill>
                    <a:round/>
                    <a:headEnd/>
                    <a:tailEnd/>
                  </a:ln>
                  <a:solidFill>
                    <a:srgbClr val="0066CC"/>
                  </a:solidFill>
                  <a:effectLst>
                    <a:outerShdw blurRad="63500" dist="38099" dir="2700000" algn="ctr" rotWithShape="0">
                      <a:srgbClr val="990000">
                        <a:alpha val="74998"/>
                      </a:srgbClr>
                    </a:outerShdw>
                  </a:effectLst>
                  <a:latin typeface="Impact"/>
                  <a:ea typeface="Impact"/>
                  <a:cs typeface="Impact"/>
                </a:rPr>
                <a:t>Back to</a:t>
              </a:r>
            </a:p>
            <a:p>
              <a:pPr algn="ctr"/>
              <a:r>
                <a:rPr lang="en-US" sz="3600" kern="10">
                  <a:ln w="19050">
                    <a:solidFill>
                      <a:srgbClr val="99CCFF"/>
                    </a:solidFill>
                    <a:round/>
                    <a:headEnd/>
                    <a:tailEnd/>
                  </a:ln>
                  <a:solidFill>
                    <a:srgbClr val="0066CC"/>
                  </a:solidFill>
                  <a:effectLst>
                    <a:outerShdw blurRad="63500" dist="38099" dir="2700000" algn="ctr" rotWithShape="0">
                      <a:srgbClr val="990000">
                        <a:alpha val="74998"/>
                      </a:srgbClr>
                    </a:outerShdw>
                  </a:effectLst>
                  <a:latin typeface="Impact"/>
                  <a:ea typeface="Impact"/>
                  <a:cs typeface="Impact"/>
                </a:rPr>
                <a:t>Problem</a:t>
              </a:r>
            </a:p>
          </p:txBody>
        </p:sp>
        <p:sp>
          <p:nvSpPr>
            <p:cNvPr id="133154" name="Rectangle 1058">
              <a:hlinkClick r:id="" action="ppaction://hlinkshowjump?jump=previousslide"/>
            </p:cNvPr>
            <p:cNvSpPr>
              <a:spLocks noChangeArrowheads="1"/>
            </p:cNvSpPr>
            <p:nvPr/>
          </p:nvSpPr>
          <p:spPr bwMode="auto">
            <a:xfrm>
              <a:off x="3168" y="3552"/>
              <a:ext cx="1008" cy="7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33155" name="Group 1059"/>
          <p:cNvGrpSpPr>
            <a:grpSpLocks/>
          </p:cNvGrpSpPr>
          <p:nvPr/>
        </p:nvGrpSpPr>
        <p:grpSpPr bwMode="auto">
          <a:xfrm>
            <a:off x="7239000" y="5486400"/>
            <a:ext cx="1905000" cy="1371600"/>
            <a:chOff x="0" y="3456"/>
            <a:chExt cx="1200" cy="864"/>
          </a:xfrm>
        </p:grpSpPr>
        <p:pic>
          <p:nvPicPr>
            <p:cNvPr id="133156" name="Picture 1060" descr="\\Study\SharedDocs\Jeopardy Thumbnail.jpg">
              <a:hlinkClick r:id="rId7" action="ppaction://hlinksldjump"/>
            </p:cNvPr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0" y="3600"/>
              <a:ext cx="816" cy="60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33157" name="Rectangle 1061">
              <a:hlinkClick r:id="rId7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0" y="3456"/>
              <a:ext cx="1200" cy="8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158" name="WordArt 1062">
              <a:hlinkClick r:id="rId7" action="ppaction://hlinksldjump"/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192" y="3600"/>
              <a:ext cx="864" cy="52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kern="10">
                  <a:ln w="19050">
                    <a:solidFill>
                      <a:srgbClr val="99CCFF"/>
                    </a:solidFill>
                    <a:round/>
                    <a:headEnd/>
                    <a:tailEnd/>
                  </a:ln>
                  <a:solidFill>
                    <a:srgbClr val="0066CC"/>
                  </a:solidFill>
                  <a:effectLst>
                    <a:outerShdw blurRad="63500" dist="38099" dir="2700000" algn="ctr" rotWithShape="0">
                      <a:srgbClr val="990000">
                        <a:alpha val="74998"/>
                      </a:srgbClr>
                    </a:outerShdw>
                  </a:effectLst>
                  <a:latin typeface="Impact"/>
                  <a:ea typeface="Impact"/>
                  <a:cs typeface="Impact"/>
                </a:rPr>
                <a:t>Back to</a:t>
              </a:r>
            </a:p>
            <a:p>
              <a:pPr algn="ctr"/>
              <a:r>
                <a:rPr lang="en-US" sz="3600" kern="10">
                  <a:ln w="19050">
                    <a:solidFill>
                      <a:srgbClr val="99CCFF"/>
                    </a:solidFill>
                    <a:round/>
                    <a:headEnd/>
                    <a:tailEnd/>
                  </a:ln>
                  <a:solidFill>
                    <a:srgbClr val="0066CC"/>
                  </a:solidFill>
                  <a:effectLst>
                    <a:outerShdw blurRad="63500" dist="38099" dir="2700000" algn="ctr" rotWithShape="0">
                      <a:srgbClr val="990000">
                        <a:alpha val="74998"/>
                      </a:srgbClr>
                    </a:outerShdw>
                  </a:effectLst>
                  <a:latin typeface="Impact"/>
                  <a:ea typeface="Impact"/>
                  <a:cs typeface="Impact"/>
                </a:rPr>
                <a:t>Gameboard</a:t>
              </a:r>
            </a:p>
          </p:txBody>
        </p:sp>
      </p:grpSp>
      <p:graphicFrame>
        <p:nvGraphicFramePr>
          <p:cNvPr id="133159" name="Object 1063"/>
          <p:cNvGraphicFramePr>
            <a:graphicFrameLocks noChangeAspect="1"/>
          </p:cNvGraphicFramePr>
          <p:nvPr/>
        </p:nvGraphicFramePr>
        <p:xfrm>
          <a:off x="381000" y="2590800"/>
          <a:ext cx="1981200" cy="1624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61" name="Equation" r:id="rId9" imgW="774360" imgH="634680" progId="Equation.DSMT4">
                  <p:embed/>
                </p:oleObj>
              </mc:Choice>
              <mc:Fallback>
                <p:oleObj name="Equation" r:id="rId9" imgW="774360" imgH="634680" progId="Equation.DSMT4">
                  <p:embed/>
                  <p:pic>
                    <p:nvPicPr>
                      <p:cNvPr id="0" name="Object 106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2590800"/>
                        <a:ext cx="1981200" cy="1624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3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53" name="Rectangle 17"/>
          <p:cNvSpPr>
            <a:spLocks noChangeArrowheads="1"/>
          </p:cNvSpPr>
          <p:nvPr/>
        </p:nvSpPr>
        <p:spPr bwMode="auto">
          <a:xfrm>
            <a:off x="685800" y="1524000"/>
            <a:ext cx="7848600" cy="3962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4000"/>
          </a:p>
        </p:txBody>
      </p:sp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304800"/>
            <a:ext cx="3200400" cy="304800"/>
          </a:xfrm>
          <a:noFill/>
        </p:spPr>
        <p:txBody>
          <a:bodyPr/>
          <a:lstStyle/>
          <a:p>
            <a:pPr algn="l"/>
            <a:r>
              <a:rPr lang="en-US" sz="1200">
                <a:solidFill>
                  <a:srgbClr val="FFFFFF"/>
                </a:solidFill>
              </a:rPr>
              <a:t>Logs/Exp – 30 Point Question</a:t>
            </a:r>
          </a:p>
        </p:txBody>
      </p:sp>
      <p:pic>
        <p:nvPicPr>
          <p:cNvPr id="39947" name="Picture 11" descr="C:\Documents and Settings\Admin\Application Data\Microsoft\Media Catalog\Downloaded Clips\cl45\j0172629.gif">
            <a:hlinkClick r:id="" action="ppaction://hlinkshowjump?jump=nextslide"/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0" y="5791200"/>
            <a:ext cx="990600" cy="841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9955" name="WordArt 19">
            <a:hlinkClick r:id="" action="ppaction://hlinkshowjump?jump=nextslide"/>
          </p:cNvPr>
          <p:cNvSpPr>
            <a:spLocks noChangeArrowheads="1" noChangeShapeType="1" noTextEdit="1"/>
          </p:cNvSpPr>
          <p:nvPr/>
        </p:nvSpPr>
        <p:spPr bwMode="auto">
          <a:xfrm>
            <a:off x="7848600" y="5943600"/>
            <a:ext cx="112395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blurRad="63500" dist="38099" dir="2700000" algn="ctr" rotWithShape="0">
                    <a:srgbClr val="990000">
                      <a:alpha val="74998"/>
                    </a:srgbClr>
                  </a:outerShdw>
                </a:effectLst>
                <a:latin typeface="Impact"/>
                <a:ea typeface="Impact"/>
                <a:cs typeface="Impact"/>
              </a:rPr>
              <a:t>Answer</a:t>
            </a:r>
          </a:p>
        </p:txBody>
      </p:sp>
      <p:sp>
        <p:nvSpPr>
          <p:cNvPr id="39956" name="Rectangle 20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7543800" y="5638800"/>
            <a:ext cx="1600200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9963" name="Group 27"/>
          <p:cNvGrpSpPr>
            <a:grpSpLocks/>
          </p:cNvGrpSpPr>
          <p:nvPr/>
        </p:nvGrpSpPr>
        <p:grpSpPr bwMode="auto">
          <a:xfrm>
            <a:off x="0" y="5480050"/>
            <a:ext cx="1905000" cy="1371600"/>
            <a:chOff x="0" y="3456"/>
            <a:chExt cx="1200" cy="864"/>
          </a:xfrm>
        </p:grpSpPr>
        <p:pic>
          <p:nvPicPr>
            <p:cNvPr id="39964" name="Picture 28" descr="\\Study\SharedDocs\Jeopardy Thumbnail.jpg">
              <a:hlinkClick r:id="rId5" action="ppaction://hlinksldjump"/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0" y="3600"/>
              <a:ext cx="816" cy="60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9965" name="Rectangle 29">
              <a:hlinkClick r:id="rId5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0" y="3456"/>
              <a:ext cx="1200" cy="8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66" name="WordArt 30">
              <a:hlinkClick r:id="rId5" action="ppaction://hlinksldjump"/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192" y="3600"/>
              <a:ext cx="864" cy="52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kern="10">
                  <a:ln w="19050">
                    <a:solidFill>
                      <a:srgbClr val="99CCFF"/>
                    </a:solidFill>
                    <a:round/>
                    <a:headEnd/>
                    <a:tailEnd/>
                  </a:ln>
                  <a:solidFill>
                    <a:srgbClr val="0066CC"/>
                  </a:solidFill>
                  <a:effectLst>
                    <a:outerShdw blurRad="63500" dist="38099" dir="2700000" algn="ctr" rotWithShape="0">
                      <a:srgbClr val="990000">
                        <a:alpha val="74998"/>
                      </a:srgbClr>
                    </a:outerShdw>
                  </a:effectLst>
                  <a:latin typeface="Impact"/>
                  <a:ea typeface="Impact"/>
                  <a:cs typeface="Impact"/>
                </a:rPr>
                <a:t>Back to</a:t>
              </a:r>
            </a:p>
            <a:p>
              <a:pPr algn="ctr"/>
              <a:r>
                <a:rPr lang="en-US" sz="3600" kern="10">
                  <a:ln w="19050">
                    <a:solidFill>
                      <a:srgbClr val="99CCFF"/>
                    </a:solidFill>
                    <a:round/>
                    <a:headEnd/>
                    <a:tailEnd/>
                  </a:ln>
                  <a:solidFill>
                    <a:srgbClr val="0066CC"/>
                  </a:solidFill>
                  <a:effectLst>
                    <a:outerShdw blurRad="63500" dist="38099" dir="2700000" algn="ctr" rotWithShape="0">
                      <a:srgbClr val="990000">
                        <a:alpha val="74998"/>
                      </a:srgbClr>
                    </a:outerShdw>
                  </a:effectLst>
                  <a:latin typeface="Impact"/>
                  <a:ea typeface="Impact"/>
                  <a:cs typeface="Impact"/>
                </a:rPr>
                <a:t>Gameboard</a:t>
              </a:r>
            </a:p>
          </p:txBody>
        </p:sp>
      </p:grpSp>
      <p:sp>
        <p:nvSpPr>
          <p:cNvPr id="39967" name="Text Box 31"/>
          <p:cNvSpPr txBox="1">
            <a:spLocks noChangeArrowheads="1"/>
          </p:cNvSpPr>
          <p:nvPr/>
        </p:nvSpPr>
        <p:spPr bwMode="auto">
          <a:xfrm>
            <a:off x="3479800" y="0"/>
            <a:ext cx="221615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8000"/>
              <a:t>$300</a:t>
            </a:r>
          </a:p>
        </p:txBody>
      </p:sp>
      <p:graphicFrame>
        <p:nvGraphicFramePr>
          <p:cNvPr id="39970" name="Object 34"/>
          <p:cNvGraphicFramePr>
            <a:graphicFrameLocks noChangeAspect="1"/>
          </p:cNvGraphicFramePr>
          <p:nvPr/>
        </p:nvGraphicFramePr>
        <p:xfrm>
          <a:off x="1219200" y="1752600"/>
          <a:ext cx="7162800" cy="3316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71" name="Equation" r:id="rId7" imgW="1371600" imgH="634680" progId="Equation.DSMT4">
                  <p:embed/>
                </p:oleObj>
              </mc:Choice>
              <mc:Fallback>
                <p:oleObj name="Equation" r:id="rId7" imgW="1371600" imgH="634680" progId="Equation.DSMT4">
                  <p:embed/>
                  <p:pic>
                    <p:nvPicPr>
                      <p:cNvPr id="0" name="Object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1752600"/>
                        <a:ext cx="7162800" cy="3316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92" name="Rectangle 1048"/>
          <p:cNvSpPr>
            <a:spLocks noChangeArrowheads="1"/>
          </p:cNvSpPr>
          <p:nvPr/>
        </p:nvSpPr>
        <p:spPr bwMode="auto">
          <a:xfrm>
            <a:off x="2895600" y="1524000"/>
            <a:ext cx="5638800" cy="41148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 algn="ctr"/>
            <a:endParaRPr lang="en-US" sz="4000"/>
          </a:p>
        </p:txBody>
      </p:sp>
      <p:sp>
        <p:nvSpPr>
          <p:cNvPr id="135170" name="Text Box 1026"/>
          <p:cNvSpPr txBox="1">
            <a:spLocks noChangeArrowheads="1"/>
          </p:cNvSpPr>
          <p:nvPr/>
        </p:nvSpPr>
        <p:spPr bwMode="auto">
          <a:xfrm>
            <a:off x="1371600" y="1143000"/>
            <a:ext cx="6172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135174" name="Rectangle 1030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-381000"/>
            <a:ext cx="2819400" cy="381000"/>
          </a:xfrm>
          <a:noFill/>
        </p:spPr>
        <p:txBody>
          <a:bodyPr/>
          <a:lstStyle/>
          <a:p>
            <a:pPr algn="l"/>
            <a:r>
              <a:rPr lang="en-US" sz="1200">
                <a:solidFill>
                  <a:srgbClr val="FFFFFF"/>
                </a:solidFill>
              </a:rPr>
              <a:t>Category 5 – 30 Point Answer</a:t>
            </a:r>
          </a:p>
        </p:txBody>
      </p:sp>
      <p:sp>
        <p:nvSpPr>
          <p:cNvPr id="135175" name="Text Box 1031"/>
          <p:cNvSpPr txBox="1">
            <a:spLocks noChangeArrowheads="1"/>
          </p:cNvSpPr>
          <p:nvPr/>
        </p:nvSpPr>
        <p:spPr bwMode="auto">
          <a:xfrm>
            <a:off x="7497763" y="0"/>
            <a:ext cx="12001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4000"/>
              <a:t>$300</a:t>
            </a:r>
          </a:p>
        </p:txBody>
      </p:sp>
      <p:grpSp>
        <p:nvGrpSpPr>
          <p:cNvPr id="135199" name="Group 1055"/>
          <p:cNvGrpSpPr>
            <a:grpSpLocks/>
          </p:cNvGrpSpPr>
          <p:nvPr/>
        </p:nvGrpSpPr>
        <p:grpSpPr bwMode="auto">
          <a:xfrm>
            <a:off x="0" y="5486400"/>
            <a:ext cx="1600200" cy="1219200"/>
            <a:chOff x="3168" y="3552"/>
            <a:chExt cx="1008" cy="768"/>
          </a:xfrm>
        </p:grpSpPr>
        <p:pic>
          <p:nvPicPr>
            <p:cNvPr id="135200" name="Picture 1056" descr="\\Study\SharedDocs\Jeopardy Thumb Problem.jpg">
              <a:hlinkClick r:id="" action="ppaction://hlinkshowjump?jump=previousslide"/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12" y="3648"/>
              <a:ext cx="816" cy="59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35201" name="WordArt 1057">
              <a:hlinkClick r:id="" action="ppaction://hlinkshowjump?jump=previousslide"/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3360" y="3696"/>
              <a:ext cx="708" cy="48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kern="10">
                  <a:ln w="19050">
                    <a:solidFill>
                      <a:srgbClr val="99CCFF"/>
                    </a:solidFill>
                    <a:round/>
                    <a:headEnd/>
                    <a:tailEnd/>
                  </a:ln>
                  <a:solidFill>
                    <a:srgbClr val="0066CC"/>
                  </a:solidFill>
                  <a:effectLst>
                    <a:outerShdw blurRad="63500" dist="38099" dir="2700000" algn="ctr" rotWithShape="0">
                      <a:srgbClr val="990000">
                        <a:alpha val="74998"/>
                      </a:srgbClr>
                    </a:outerShdw>
                  </a:effectLst>
                  <a:latin typeface="Impact"/>
                  <a:ea typeface="Impact"/>
                  <a:cs typeface="Impact"/>
                </a:rPr>
                <a:t>Back to</a:t>
              </a:r>
            </a:p>
            <a:p>
              <a:pPr algn="ctr"/>
              <a:r>
                <a:rPr lang="en-US" sz="3600" kern="10">
                  <a:ln w="19050">
                    <a:solidFill>
                      <a:srgbClr val="99CCFF"/>
                    </a:solidFill>
                    <a:round/>
                    <a:headEnd/>
                    <a:tailEnd/>
                  </a:ln>
                  <a:solidFill>
                    <a:srgbClr val="0066CC"/>
                  </a:solidFill>
                  <a:effectLst>
                    <a:outerShdw blurRad="63500" dist="38099" dir="2700000" algn="ctr" rotWithShape="0">
                      <a:srgbClr val="990000">
                        <a:alpha val="74998"/>
                      </a:srgbClr>
                    </a:outerShdw>
                  </a:effectLst>
                  <a:latin typeface="Impact"/>
                  <a:ea typeface="Impact"/>
                  <a:cs typeface="Impact"/>
                </a:rPr>
                <a:t>Problem</a:t>
              </a:r>
            </a:p>
          </p:txBody>
        </p:sp>
        <p:sp>
          <p:nvSpPr>
            <p:cNvPr id="135202" name="Rectangle 1058">
              <a:hlinkClick r:id="" action="ppaction://hlinkshowjump?jump=previousslide"/>
            </p:cNvPr>
            <p:cNvSpPr>
              <a:spLocks noChangeArrowheads="1"/>
            </p:cNvSpPr>
            <p:nvPr/>
          </p:nvSpPr>
          <p:spPr bwMode="auto">
            <a:xfrm>
              <a:off x="3168" y="3552"/>
              <a:ext cx="1008" cy="7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35203" name="Group 1059"/>
          <p:cNvGrpSpPr>
            <a:grpSpLocks/>
          </p:cNvGrpSpPr>
          <p:nvPr/>
        </p:nvGrpSpPr>
        <p:grpSpPr bwMode="auto">
          <a:xfrm>
            <a:off x="7239000" y="5486400"/>
            <a:ext cx="1905000" cy="1371600"/>
            <a:chOff x="0" y="3456"/>
            <a:chExt cx="1200" cy="864"/>
          </a:xfrm>
        </p:grpSpPr>
        <p:pic>
          <p:nvPicPr>
            <p:cNvPr id="135204" name="Picture 1060" descr="\\Study\SharedDocs\Jeopardy Thumbnail.jpg">
              <a:hlinkClick r:id="rId5" action="ppaction://hlinksldjump"/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0" y="3600"/>
              <a:ext cx="816" cy="60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35205" name="Rectangle 1061">
              <a:hlinkClick r:id="rId5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0" y="3456"/>
              <a:ext cx="1200" cy="8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5206" name="WordArt 1062">
              <a:hlinkClick r:id="rId5" action="ppaction://hlinksldjump"/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192" y="3600"/>
              <a:ext cx="864" cy="52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kern="10">
                  <a:ln w="19050">
                    <a:solidFill>
                      <a:srgbClr val="99CCFF"/>
                    </a:solidFill>
                    <a:round/>
                    <a:headEnd/>
                    <a:tailEnd/>
                  </a:ln>
                  <a:solidFill>
                    <a:srgbClr val="0066CC"/>
                  </a:solidFill>
                  <a:effectLst>
                    <a:outerShdw blurRad="63500" dist="38099" dir="2700000" algn="ctr" rotWithShape="0">
                      <a:srgbClr val="990000">
                        <a:alpha val="74998"/>
                      </a:srgbClr>
                    </a:outerShdw>
                  </a:effectLst>
                  <a:latin typeface="Impact"/>
                  <a:ea typeface="Impact"/>
                  <a:cs typeface="Impact"/>
                </a:rPr>
                <a:t>Back to</a:t>
              </a:r>
            </a:p>
            <a:p>
              <a:pPr algn="ctr"/>
              <a:r>
                <a:rPr lang="en-US" sz="3600" kern="10">
                  <a:ln w="19050">
                    <a:solidFill>
                      <a:srgbClr val="99CCFF"/>
                    </a:solidFill>
                    <a:round/>
                    <a:headEnd/>
                    <a:tailEnd/>
                  </a:ln>
                  <a:solidFill>
                    <a:srgbClr val="0066CC"/>
                  </a:solidFill>
                  <a:effectLst>
                    <a:outerShdw blurRad="63500" dist="38099" dir="2700000" algn="ctr" rotWithShape="0">
                      <a:srgbClr val="990000">
                        <a:alpha val="74998"/>
                      </a:srgbClr>
                    </a:outerShdw>
                  </a:effectLst>
                  <a:latin typeface="Impact"/>
                  <a:ea typeface="Impact"/>
                  <a:cs typeface="Impact"/>
                </a:rPr>
                <a:t>Gameboard</a:t>
              </a:r>
            </a:p>
          </p:txBody>
        </p:sp>
      </p:grpSp>
      <p:graphicFrame>
        <p:nvGraphicFramePr>
          <p:cNvPr id="135207" name="Object 1063"/>
          <p:cNvGraphicFramePr>
            <a:graphicFrameLocks noChangeAspect="1"/>
          </p:cNvGraphicFramePr>
          <p:nvPr/>
        </p:nvGraphicFramePr>
        <p:xfrm>
          <a:off x="0" y="2667000"/>
          <a:ext cx="2819400" cy="1304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5209" name="Equation" r:id="rId7" imgW="1371600" imgH="634680" progId="Equation.DSMT4">
                  <p:embed/>
                </p:oleObj>
              </mc:Choice>
              <mc:Fallback>
                <p:oleObj name="Equation" r:id="rId7" imgW="1371600" imgH="634680" progId="Equation.DSMT4">
                  <p:embed/>
                  <p:pic>
                    <p:nvPicPr>
                      <p:cNvPr id="0" name="Object 106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2667000"/>
                        <a:ext cx="2819400" cy="1304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5208" name="Object 1064"/>
          <p:cNvGraphicFramePr>
            <a:graphicFrameLocks noChangeAspect="1"/>
          </p:cNvGraphicFramePr>
          <p:nvPr/>
        </p:nvGraphicFramePr>
        <p:xfrm>
          <a:off x="2971800" y="2590800"/>
          <a:ext cx="5562600" cy="1425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5210" name="Equation" r:id="rId9" imgW="1536480" imgH="393480" progId="Equation.DSMT4">
                  <p:embed/>
                </p:oleObj>
              </mc:Choice>
              <mc:Fallback>
                <p:oleObj name="Equation" r:id="rId9" imgW="1536480" imgH="393480" progId="Equation.DSMT4">
                  <p:embed/>
                  <p:pic>
                    <p:nvPicPr>
                      <p:cNvPr id="0" name="Object 106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2590800"/>
                        <a:ext cx="5562600" cy="1425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1" name="Rectangle 11"/>
          <p:cNvSpPr>
            <a:spLocks noChangeArrowheads="1"/>
          </p:cNvSpPr>
          <p:nvPr/>
        </p:nvSpPr>
        <p:spPr bwMode="auto">
          <a:xfrm>
            <a:off x="685800" y="1524000"/>
            <a:ext cx="7848600" cy="3962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4000"/>
          </a:p>
          <a:p>
            <a:pPr algn="ctr"/>
            <a:endParaRPr lang="en-US" sz="4000"/>
          </a:p>
          <a:p>
            <a:pPr algn="ctr"/>
            <a:endParaRPr lang="en-US" sz="4000"/>
          </a:p>
          <a:p>
            <a:pPr algn="ctr"/>
            <a:endParaRPr lang="en-US" sz="4000"/>
          </a:p>
          <a:p>
            <a:pPr algn="ctr"/>
            <a:endParaRPr lang="en-US" sz="4000"/>
          </a:p>
          <a:p>
            <a:pPr algn="ctr"/>
            <a:r>
              <a:rPr lang="en-US" sz="4000"/>
              <a:t>Find the derivative.</a:t>
            </a:r>
          </a:p>
        </p:txBody>
      </p:sp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304800"/>
            <a:ext cx="2438400" cy="304800"/>
          </a:xfrm>
          <a:noFill/>
        </p:spPr>
        <p:txBody>
          <a:bodyPr/>
          <a:lstStyle/>
          <a:p>
            <a:pPr algn="l"/>
            <a:r>
              <a:rPr lang="en-US" sz="1200">
                <a:solidFill>
                  <a:srgbClr val="FFFFFF"/>
                </a:solidFill>
              </a:rPr>
              <a:t>Logs/exp – 40 Point Question</a:t>
            </a:r>
          </a:p>
        </p:txBody>
      </p:sp>
      <p:pic>
        <p:nvPicPr>
          <p:cNvPr id="40968" name="Picture 8" descr="C:\Documents and Settings\Admin\Application Data\Microsoft\Media Catalog\Downloaded Clips\cl45\j0172629.gif">
            <a:hlinkClick r:id="" action="ppaction://hlinkshowjump?jump=nextslide"/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0" y="5791200"/>
            <a:ext cx="990600" cy="841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973" name="WordArt 13">
            <a:hlinkClick r:id="" action="ppaction://hlinkshowjump?jump=nextslide"/>
          </p:cNvPr>
          <p:cNvSpPr>
            <a:spLocks noChangeArrowheads="1" noChangeShapeType="1" noTextEdit="1"/>
          </p:cNvSpPr>
          <p:nvPr/>
        </p:nvSpPr>
        <p:spPr bwMode="auto">
          <a:xfrm>
            <a:off x="7848600" y="5943600"/>
            <a:ext cx="112395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blurRad="63500" dist="38099" dir="2700000" algn="ctr" rotWithShape="0">
                    <a:srgbClr val="990000">
                      <a:alpha val="74998"/>
                    </a:srgbClr>
                  </a:outerShdw>
                </a:effectLst>
                <a:latin typeface="Impact"/>
                <a:ea typeface="Impact"/>
                <a:cs typeface="Impact"/>
              </a:rPr>
              <a:t>Answer</a:t>
            </a:r>
          </a:p>
        </p:txBody>
      </p:sp>
      <p:sp>
        <p:nvSpPr>
          <p:cNvPr id="40974" name="Rectangle 14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7543800" y="5638800"/>
            <a:ext cx="1600200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0981" name="Group 21"/>
          <p:cNvGrpSpPr>
            <a:grpSpLocks/>
          </p:cNvGrpSpPr>
          <p:nvPr/>
        </p:nvGrpSpPr>
        <p:grpSpPr bwMode="auto">
          <a:xfrm>
            <a:off x="0" y="5480050"/>
            <a:ext cx="1905000" cy="1371600"/>
            <a:chOff x="0" y="3456"/>
            <a:chExt cx="1200" cy="864"/>
          </a:xfrm>
        </p:grpSpPr>
        <p:pic>
          <p:nvPicPr>
            <p:cNvPr id="40982" name="Picture 22" descr="\\Study\SharedDocs\Jeopardy Thumbnail.jpg">
              <a:hlinkClick r:id="rId5" action="ppaction://hlinksldjump"/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0" y="3600"/>
              <a:ext cx="816" cy="60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0983" name="Rectangle 23">
              <a:hlinkClick r:id="rId5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0" y="3456"/>
              <a:ext cx="1200" cy="8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984" name="WordArt 24">
              <a:hlinkClick r:id="rId5" action="ppaction://hlinksldjump"/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192" y="3600"/>
              <a:ext cx="864" cy="52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kern="10">
                  <a:ln w="19050">
                    <a:solidFill>
                      <a:srgbClr val="99CCFF"/>
                    </a:solidFill>
                    <a:round/>
                    <a:headEnd/>
                    <a:tailEnd/>
                  </a:ln>
                  <a:solidFill>
                    <a:srgbClr val="0066CC"/>
                  </a:solidFill>
                  <a:effectLst>
                    <a:outerShdw blurRad="63500" dist="38099" dir="2700000" algn="ctr" rotWithShape="0">
                      <a:srgbClr val="990000">
                        <a:alpha val="74998"/>
                      </a:srgbClr>
                    </a:outerShdw>
                  </a:effectLst>
                  <a:latin typeface="Impact"/>
                  <a:ea typeface="Impact"/>
                  <a:cs typeface="Impact"/>
                </a:rPr>
                <a:t>Back to</a:t>
              </a:r>
            </a:p>
            <a:p>
              <a:pPr algn="ctr"/>
              <a:r>
                <a:rPr lang="en-US" sz="3600" kern="10">
                  <a:ln w="19050">
                    <a:solidFill>
                      <a:srgbClr val="99CCFF"/>
                    </a:solidFill>
                    <a:round/>
                    <a:headEnd/>
                    <a:tailEnd/>
                  </a:ln>
                  <a:solidFill>
                    <a:srgbClr val="0066CC"/>
                  </a:solidFill>
                  <a:effectLst>
                    <a:outerShdw blurRad="63500" dist="38099" dir="2700000" algn="ctr" rotWithShape="0">
                      <a:srgbClr val="990000">
                        <a:alpha val="74998"/>
                      </a:srgbClr>
                    </a:outerShdw>
                  </a:effectLst>
                  <a:latin typeface="Impact"/>
                  <a:ea typeface="Impact"/>
                  <a:cs typeface="Impact"/>
                </a:rPr>
                <a:t>Gameboard</a:t>
              </a:r>
            </a:p>
          </p:txBody>
        </p:sp>
      </p:grpSp>
      <p:sp>
        <p:nvSpPr>
          <p:cNvPr id="40985" name="Text Box 25"/>
          <p:cNvSpPr txBox="1">
            <a:spLocks noChangeArrowheads="1"/>
          </p:cNvSpPr>
          <p:nvPr/>
        </p:nvSpPr>
        <p:spPr bwMode="auto">
          <a:xfrm>
            <a:off x="3479800" y="0"/>
            <a:ext cx="221615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8000"/>
              <a:t>$400</a:t>
            </a:r>
          </a:p>
        </p:txBody>
      </p:sp>
      <p:graphicFrame>
        <p:nvGraphicFramePr>
          <p:cNvPr id="40989" name="Object 29"/>
          <p:cNvGraphicFramePr>
            <a:graphicFrameLocks noChangeAspect="1"/>
          </p:cNvGraphicFramePr>
          <p:nvPr/>
        </p:nvGraphicFramePr>
        <p:xfrm>
          <a:off x="2667000" y="1828800"/>
          <a:ext cx="3962400" cy="2514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90" name="Equation" r:id="rId7" imgW="660240" imgH="419040" progId="Equation.DSMT4">
                  <p:embed/>
                </p:oleObj>
              </mc:Choice>
              <mc:Fallback>
                <p:oleObj name="Equation" r:id="rId7" imgW="660240" imgH="419040" progId="Equation.DSMT4">
                  <p:embed/>
                  <p:pic>
                    <p:nvPicPr>
                      <p:cNvPr id="0" name="Object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1828800"/>
                        <a:ext cx="3962400" cy="2514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40" name="Rectangle 1048"/>
          <p:cNvSpPr>
            <a:spLocks noChangeArrowheads="1"/>
          </p:cNvSpPr>
          <p:nvPr/>
        </p:nvSpPr>
        <p:spPr bwMode="auto">
          <a:xfrm>
            <a:off x="2895600" y="1524000"/>
            <a:ext cx="5638800" cy="41148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 algn="ctr"/>
            <a:endParaRPr lang="en-US" sz="4000"/>
          </a:p>
        </p:txBody>
      </p:sp>
      <p:sp>
        <p:nvSpPr>
          <p:cNvPr id="137218" name="Text Box 1026"/>
          <p:cNvSpPr txBox="1">
            <a:spLocks noChangeArrowheads="1"/>
          </p:cNvSpPr>
          <p:nvPr/>
        </p:nvSpPr>
        <p:spPr bwMode="auto">
          <a:xfrm>
            <a:off x="1371600" y="1143000"/>
            <a:ext cx="6172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137222" name="Rectangle 1030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-304800"/>
            <a:ext cx="2590800" cy="304800"/>
          </a:xfrm>
        </p:spPr>
        <p:txBody>
          <a:bodyPr/>
          <a:lstStyle/>
          <a:p>
            <a:pPr algn="l"/>
            <a:r>
              <a:rPr lang="en-US" sz="1200">
                <a:solidFill>
                  <a:srgbClr val="FFFFFF"/>
                </a:solidFill>
              </a:rPr>
              <a:t>Category 5 – 40 Point Answer</a:t>
            </a:r>
            <a:endParaRPr lang="en-US" sz="1200"/>
          </a:p>
        </p:txBody>
      </p:sp>
      <p:sp>
        <p:nvSpPr>
          <p:cNvPr id="137223" name="Text Box 1031"/>
          <p:cNvSpPr txBox="1">
            <a:spLocks noChangeArrowheads="1"/>
          </p:cNvSpPr>
          <p:nvPr/>
        </p:nvSpPr>
        <p:spPr bwMode="auto">
          <a:xfrm>
            <a:off x="7497763" y="0"/>
            <a:ext cx="12001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4000"/>
              <a:t>$400</a:t>
            </a:r>
          </a:p>
        </p:txBody>
      </p:sp>
      <p:graphicFrame>
        <p:nvGraphicFramePr>
          <p:cNvPr id="137246" name="Object 1054"/>
          <p:cNvGraphicFramePr>
            <a:graphicFrameLocks noChangeAspect="1"/>
          </p:cNvGraphicFramePr>
          <p:nvPr/>
        </p:nvGraphicFramePr>
        <p:xfrm>
          <a:off x="2895600" y="2133600"/>
          <a:ext cx="5592763" cy="279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7256" name="Equation" r:id="rId4" imgW="888840" imgH="444240" progId="Equation.DSMT4">
                  <p:embed/>
                </p:oleObj>
              </mc:Choice>
              <mc:Fallback>
                <p:oleObj name="Equation" r:id="rId4" imgW="888840" imgH="444240" progId="Equation.DSMT4">
                  <p:embed/>
                  <p:pic>
                    <p:nvPicPr>
                      <p:cNvPr id="0" name="Object 105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2133600"/>
                        <a:ext cx="5592763" cy="2794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37247" name="Group 1055"/>
          <p:cNvGrpSpPr>
            <a:grpSpLocks/>
          </p:cNvGrpSpPr>
          <p:nvPr/>
        </p:nvGrpSpPr>
        <p:grpSpPr bwMode="auto">
          <a:xfrm>
            <a:off x="0" y="5486400"/>
            <a:ext cx="1600200" cy="1219200"/>
            <a:chOff x="3168" y="3552"/>
            <a:chExt cx="1008" cy="768"/>
          </a:xfrm>
        </p:grpSpPr>
        <p:pic>
          <p:nvPicPr>
            <p:cNvPr id="137248" name="Picture 1056" descr="\\Study\SharedDocs\Jeopardy Thumb Problem.jpg">
              <a:hlinkClick r:id="" action="ppaction://hlinkshowjump?jump=previousslide"/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12" y="3648"/>
              <a:ext cx="816" cy="59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37249" name="WordArt 1057">
              <a:hlinkClick r:id="" action="ppaction://hlinkshowjump?jump=previousslide"/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3360" y="3696"/>
              <a:ext cx="708" cy="48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kern="10">
                  <a:ln w="19050">
                    <a:solidFill>
                      <a:srgbClr val="99CCFF"/>
                    </a:solidFill>
                    <a:round/>
                    <a:headEnd/>
                    <a:tailEnd/>
                  </a:ln>
                  <a:solidFill>
                    <a:srgbClr val="0066CC"/>
                  </a:solidFill>
                  <a:effectLst>
                    <a:outerShdw blurRad="63500" dist="38099" dir="2700000" algn="ctr" rotWithShape="0">
                      <a:srgbClr val="990000">
                        <a:alpha val="74998"/>
                      </a:srgbClr>
                    </a:outerShdw>
                  </a:effectLst>
                  <a:latin typeface="Impact"/>
                  <a:ea typeface="Impact"/>
                  <a:cs typeface="Impact"/>
                </a:rPr>
                <a:t>Back to</a:t>
              </a:r>
            </a:p>
            <a:p>
              <a:pPr algn="ctr"/>
              <a:r>
                <a:rPr lang="en-US" sz="3600" kern="10">
                  <a:ln w="19050">
                    <a:solidFill>
                      <a:srgbClr val="99CCFF"/>
                    </a:solidFill>
                    <a:round/>
                    <a:headEnd/>
                    <a:tailEnd/>
                  </a:ln>
                  <a:solidFill>
                    <a:srgbClr val="0066CC"/>
                  </a:solidFill>
                  <a:effectLst>
                    <a:outerShdw blurRad="63500" dist="38099" dir="2700000" algn="ctr" rotWithShape="0">
                      <a:srgbClr val="990000">
                        <a:alpha val="74998"/>
                      </a:srgbClr>
                    </a:outerShdw>
                  </a:effectLst>
                  <a:latin typeface="Impact"/>
                  <a:ea typeface="Impact"/>
                  <a:cs typeface="Impact"/>
                </a:rPr>
                <a:t>Problem</a:t>
              </a:r>
            </a:p>
          </p:txBody>
        </p:sp>
        <p:sp>
          <p:nvSpPr>
            <p:cNvPr id="137250" name="Rectangle 1058">
              <a:hlinkClick r:id="" action="ppaction://hlinkshowjump?jump=previousslide"/>
            </p:cNvPr>
            <p:cNvSpPr>
              <a:spLocks noChangeArrowheads="1"/>
            </p:cNvSpPr>
            <p:nvPr/>
          </p:nvSpPr>
          <p:spPr bwMode="auto">
            <a:xfrm>
              <a:off x="3168" y="3552"/>
              <a:ext cx="1008" cy="7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37251" name="Group 1059"/>
          <p:cNvGrpSpPr>
            <a:grpSpLocks/>
          </p:cNvGrpSpPr>
          <p:nvPr/>
        </p:nvGrpSpPr>
        <p:grpSpPr bwMode="auto">
          <a:xfrm>
            <a:off x="7239000" y="5486400"/>
            <a:ext cx="1905000" cy="1371600"/>
            <a:chOff x="0" y="3456"/>
            <a:chExt cx="1200" cy="864"/>
          </a:xfrm>
        </p:grpSpPr>
        <p:pic>
          <p:nvPicPr>
            <p:cNvPr id="137252" name="Picture 1060" descr="\\Study\SharedDocs\Jeopardy Thumbnail.jpg">
              <a:hlinkClick r:id="rId7" action="ppaction://hlinksldjump"/>
            </p:cNvPr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0" y="3600"/>
              <a:ext cx="816" cy="60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37253" name="Rectangle 1061">
              <a:hlinkClick r:id="rId7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0" y="3456"/>
              <a:ext cx="1200" cy="8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7254" name="WordArt 1062">
              <a:hlinkClick r:id="rId7" action="ppaction://hlinksldjump"/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192" y="3600"/>
              <a:ext cx="864" cy="52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kern="10">
                  <a:ln w="19050">
                    <a:solidFill>
                      <a:srgbClr val="99CCFF"/>
                    </a:solidFill>
                    <a:round/>
                    <a:headEnd/>
                    <a:tailEnd/>
                  </a:ln>
                  <a:solidFill>
                    <a:srgbClr val="0066CC"/>
                  </a:solidFill>
                  <a:effectLst>
                    <a:outerShdw blurRad="63500" dist="38099" dir="2700000" algn="ctr" rotWithShape="0">
                      <a:srgbClr val="990000">
                        <a:alpha val="74998"/>
                      </a:srgbClr>
                    </a:outerShdw>
                  </a:effectLst>
                  <a:latin typeface="Impact"/>
                  <a:ea typeface="Impact"/>
                  <a:cs typeface="Impact"/>
                </a:rPr>
                <a:t>Back to</a:t>
              </a:r>
            </a:p>
            <a:p>
              <a:pPr algn="ctr"/>
              <a:r>
                <a:rPr lang="en-US" sz="3600" kern="10">
                  <a:ln w="19050">
                    <a:solidFill>
                      <a:srgbClr val="99CCFF"/>
                    </a:solidFill>
                    <a:round/>
                    <a:headEnd/>
                    <a:tailEnd/>
                  </a:ln>
                  <a:solidFill>
                    <a:srgbClr val="0066CC"/>
                  </a:solidFill>
                  <a:effectLst>
                    <a:outerShdw blurRad="63500" dist="38099" dir="2700000" algn="ctr" rotWithShape="0">
                      <a:srgbClr val="990000">
                        <a:alpha val="74998"/>
                      </a:srgbClr>
                    </a:outerShdw>
                  </a:effectLst>
                  <a:latin typeface="Impact"/>
                  <a:ea typeface="Impact"/>
                  <a:cs typeface="Impact"/>
                </a:rPr>
                <a:t>Gameboard</a:t>
              </a:r>
            </a:p>
          </p:txBody>
        </p:sp>
      </p:grpSp>
      <p:graphicFrame>
        <p:nvGraphicFramePr>
          <p:cNvPr id="137255" name="Object 1063"/>
          <p:cNvGraphicFramePr>
            <a:graphicFrameLocks noChangeAspect="1"/>
          </p:cNvGraphicFramePr>
          <p:nvPr/>
        </p:nvGraphicFramePr>
        <p:xfrm>
          <a:off x="457200" y="2895600"/>
          <a:ext cx="1676400" cy="1063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7257" name="Equation" r:id="rId9" imgW="660240" imgH="419040" progId="Equation.DSMT4">
                  <p:embed/>
                </p:oleObj>
              </mc:Choice>
              <mc:Fallback>
                <p:oleObj name="Equation" r:id="rId9" imgW="660240" imgH="419040" progId="Equation.DSMT4">
                  <p:embed/>
                  <p:pic>
                    <p:nvPicPr>
                      <p:cNvPr id="0" name="Object 106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2895600"/>
                        <a:ext cx="1676400" cy="1063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7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95" name="Rectangle 11"/>
          <p:cNvSpPr>
            <a:spLocks noChangeArrowheads="1"/>
          </p:cNvSpPr>
          <p:nvPr/>
        </p:nvSpPr>
        <p:spPr bwMode="auto">
          <a:xfrm>
            <a:off x="685800" y="1524000"/>
            <a:ext cx="7848600" cy="3962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4000"/>
              <a:t>Find</a:t>
            </a:r>
          </a:p>
          <a:p>
            <a:pPr algn="ctr"/>
            <a:r>
              <a:rPr lang="en-US" sz="4000"/>
              <a:t> </a:t>
            </a:r>
          </a:p>
          <a:p>
            <a:pPr algn="ctr"/>
            <a:r>
              <a:rPr lang="en-US" sz="4000"/>
              <a:t>If                    </a:t>
            </a:r>
          </a:p>
        </p:txBody>
      </p:sp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304800"/>
            <a:ext cx="2514600" cy="304800"/>
          </a:xfrm>
        </p:spPr>
        <p:txBody>
          <a:bodyPr/>
          <a:lstStyle/>
          <a:p>
            <a:pPr algn="l"/>
            <a:r>
              <a:rPr lang="en-US" sz="1200">
                <a:solidFill>
                  <a:srgbClr val="FFFFFF"/>
                </a:solidFill>
              </a:rPr>
              <a:t>Logs/exp – 50 Point Question</a:t>
            </a:r>
            <a:endParaRPr lang="en-US" sz="1200"/>
          </a:p>
        </p:txBody>
      </p:sp>
      <p:pic>
        <p:nvPicPr>
          <p:cNvPr id="41992" name="Picture 8" descr="C:\Documents and Settings\Admin\Application Data\Microsoft\Media Catalog\Downloaded Clips\cl45\j0172629.gif">
            <a:hlinkClick r:id="" action="ppaction://hlinkshowjump?jump=nextslide"/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0" y="5791200"/>
            <a:ext cx="990600" cy="841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997" name="WordArt 13">
            <a:hlinkClick r:id="" action="ppaction://hlinkshowjump?jump=nextslide"/>
          </p:cNvPr>
          <p:cNvSpPr>
            <a:spLocks noChangeArrowheads="1" noChangeShapeType="1" noTextEdit="1"/>
          </p:cNvSpPr>
          <p:nvPr/>
        </p:nvSpPr>
        <p:spPr bwMode="auto">
          <a:xfrm>
            <a:off x="7848600" y="5943600"/>
            <a:ext cx="112395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blurRad="63500" dist="38099" dir="2700000" algn="ctr" rotWithShape="0">
                    <a:srgbClr val="990000">
                      <a:alpha val="74998"/>
                    </a:srgbClr>
                  </a:outerShdw>
                </a:effectLst>
                <a:latin typeface="Impact"/>
                <a:ea typeface="Impact"/>
                <a:cs typeface="Impact"/>
              </a:rPr>
              <a:t>Answer</a:t>
            </a:r>
          </a:p>
        </p:txBody>
      </p:sp>
      <p:sp>
        <p:nvSpPr>
          <p:cNvPr id="41998" name="Rectangle 14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7543800" y="5638800"/>
            <a:ext cx="1600200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2005" name="Group 21"/>
          <p:cNvGrpSpPr>
            <a:grpSpLocks/>
          </p:cNvGrpSpPr>
          <p:nvPr/>
        </p:nvGrpSpPr>
        <p:grpSpPr bwMode="auto">
          <a:xfrm>
            <a:off x="0" y="5480050"/>
            <a:ext cx="1905000" cy="1371600"/>
            <a:chOff x="0" y="3456"/>
            <a:chExt cx="1200" cy="864"/>
          </a:xfrm>
        </p:grpSpPr>
        <p:pic>
          <p:nvPicPr>
            <p:cNvPr id="42006" name="Picture 22" descr="\\Study\SharedDocs\Jeopardy Thumbnail.jpg">
              <a:hlinkClick r:id="rId5" action="ppaction://hlinksldjump"/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0" y="3600"/>
              <a:ext cx="816" cy="60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2007" name="Rectangle 23">
              <a:hlinkClick r:id="rId5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0" y="3456"/>
              <a:ext cx="1200" cy="8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08" name="WordArt 24">
              <a:hlinkClick r:id="rId5" action="ppaction://hlinksldjump"/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192" y="3600"/>
              <a:ext cx="864" cy="52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kern="10">
                  <a:ln w="19050">
                    <a:solidFill>
                      <a:srgbClr val="99CCFF"/>
                    </a:solidFill>
                    <a:round/>
                    <a:headEnd/>
                    <a:tailEnd/>
                  </a:ln>
                  <a:solidFill>
                    <a:srgbClr val="0066CC"/>
                  </a:solidFill>
                  <a:effectLst>
                    <a:outerShdw blurRad="63500" dist="38099" dir="2700000" algn="ctr" rotWithShape="0">
                      <a:srgbClr val="990000">
                        <a:alpha val="74998"/>
                      </a:srgbClr>
                    </a:outerShdw>
                  </a:effectLst>
                  <a:latin typeface="Impact"/>
                  <a:ea typeface="Impact"/>
                  <a:cs typeface="Impact"/>
                </a:rPr>
                <a:t>Back to</a:t>
              </a:r>
            </a:p>
            <a:p>
              <a:pPr algn="ctr"/>
              <a:r>
                <a:rPr lang="en-US" sz="3600" kern="10">
                  <a:ln w="19050">
                    <a:solidFill>
                      <a:srgbClr val="99CCFF"/>
                    </a:solidFill>
                    <a:round/>
                    <a:headEnd/>
                    <a:tailEnd/>
                  </a:ln>
                  <a:solidFill>
                    <a:srgbClr val="0066CC"/>
                  </a:solidFill>
                  <a:effectLst>
                    <a:outerShdw blurRad="63500" dist="38099" dir="2700000" algn="ctr" rotWithShape="0">
                      <a:srgbClr val="990000">
                        <a:alpha val="74998"/>
                      </a:srgbClr>
                    </a:outerShdw>
                  </a:effectLst>
                  <a:latin typeface="Impact"/>
                  <a:ea typeface="Impact"/>
                  <a:cs typeface="Impact"/>
                </a:rPr>
                <a:t>Gameboard</a:t>
              </a:r>
            </a:p>
          </p:txBody>
        </p:sp>
      </p:grpSp>
      <p:sp>
        <p:nvSpPr>
          <p:cNvPr id="42009" name="Text Box 25"/>
          <p:cNvSpPr txBox="1">
            <a:spLocks noChangeArrowheads="1"/>
          </p:cNvSpPr>
          <p:nvPr/>
        </p:nvSpPr>
        <p:spPr bwMode="auto">
          <a:xfrm>
            <a:off x="3479800" y="0"/>
            <a:ext cx="221615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8000"/>
              <a:t>$500</a:t>
            </a:r>
          </a:p>
        </p:txBody>
      </p:sp>
      <p:graphicFrame>
        <p:nvGraphicFramePr>
          <p:cNvPr id="42012" name="Object 28"/>
          <p:cNvGraphicFramePr>
            <a:graphicFrameLocks noChangeAspect="1"/>
          </p:cNvGraphicFramePr>
          <p:nvPr/>
        </p:nvGraphicFramePr>
        <p:xfrm>
          <a:off x="5257800" y="2362200"/>
          <a:ext cx="866775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14" name="Equation" r:id="rId7" imgW="177480" imgH="203040" progId="Equation.DSMT4">
                  <p:embed/>
                </p:oleObj>
              </mc:Choice>
              <mc:Fallback>
                <p:oleObj name="Equation" r:id="rId7" imgW="177480" imgH="203040" progId="Equation.DSMT4">
                  <p:embed/>
                  <p:pic>
                    <p:nvPicPr>
                      <p:cNvPr id="0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7800" y="2362200"/>
                        <a:ext cx="866775" cy="990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2013" name="Object 29"/>
          <p:cNvGraphicFramePr>
            <a:graphicFrameLocks noChangeAspect="1"/>
          </p:cNvGraphicFramePr>
          <p:nvPr/>
        </p:nvGraphicFramePr>
        <p:xfrm>
          <a:off x="4114800" y="3429000"/>
          <a:ext cx="2895600" cy="1336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15" name="Equation" r:id="rId9" imgW="495000" imgH="228600" progId="Equation.DSMT4">
                  <p:embed/>
                </p:oleObj>
              </mc:Choice>
              <mc:Fallback>
                <p:oleObj name="Equation" r:id="rId9" imgW="495000" imgH="228600" progId="Equation.DSMT4">
                  <p:embed/>
                  <p:pic>
                    <p:nvPicPr>
                      <p:cNvPr id="0" name="Object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4800" y="3429000"/>
                        <a:ext cx="2895600" cy="1336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88" name="Rectangle 1048"/>
          <p:cNvSpPr>
            <a:spLocks noChangeArrowheads="1"/>
          </p:cNvSpPr>
          <p:nvPr/>
        </p:nvSpPr>
        <p:spPr bwMode="auto">
          <a:xfrm>
            <a:off x="2895600" y="1524000"/>
            <a:ext cx="5638800" cy="41148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 algn="ctr"/>
            <a:endParaRPr lang="en-US" sz="4000"/>
          </a:p>
        </p:txBody>
      </p:sp>
      <p:sp>
        <p:nvSpPr>
          <p:cNvPr id="139266" name="Text Box 1026"/>
          <p:cNvSpPr txBox="1">
            <a:spLocks noChangeArrowheads="1"/>
          </p:cNvSpPr>
          <p:nvPr/>
        </p:nvSpPr>
        <p:spPr bwMode="auto">
          <a:xfrm>
            <a:off x="1371600" y="1143000"/>
            <a:ext cx="6172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139270" name="Rectangle 1030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-304800"/>
            <a:ext cx="2743200" cy="304800"/>
          </a:xfrm>
        </p:spPr>
        <p:txBody>
          <a:bodyPr/>
          <a:lstStyle/>
          <a:p>
            <a:pPr algn="l"/>
            <a:r>
              <a:rPr lang="en-US" sz="1200">
                <a:solidFill>
                  <a:srgbClr val="FFFFFF"/>
                </a:solidFill>
              </a:rPr>
              <a:t>Category 5 – 50 Point Answer</a:t>
            </a:r>
            <a:endParaRPr lang="en-US" sz="1200"/>
          </a:p>
        </p:txBody>
      </p:sp>
      <p:sp>
        <p:nvSpPr>
          <p:cNvPr id="139271" name="Text Box 1031"/>
          <p:cNvSpPr txBox="1">
            <a:spLocks noChangeArrowheads="1"/>
          </p:cNvSpPr>
          <p:nvPr/>
        </p:nvSpPr>
        <p:spPr bwMode="auto">
          <a:xfrm>
            <a:off x="7497763" y="0"/>
            <a:ext cx="12001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4000"/>
              <a:t>$500</a:t>
            </a:r>
          </a:p>
        </p:txBody>
      </p:sp>
      <p:graphicFrame>
        <p:nvGraphicFramePr>
          <p:cNvPr id="139294" name="Object 1054"/>
          <p:cNvGraphicFramePr>
            <a:graphicFrameLocks noChangeAspect="1"/>
          </p:cNvGraphicFramePr>
          <p:nvPr/>
        </p:nvGraphicFramePr>
        <p:xfrm>
          <a:off x="2819400" y="2133600"/>
          <a:ext cx="5791200" cy="2273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9304" name="Equation" r:id="rId4" imgW="1066680" imgH="419040" progId="Equation.DSMT4">
                  <p:embed/>
                </p:oleObj>
              </mc:Choice>
              <mc:Fallback>
                <p:oleObj name="Equation" r:id="rId4" imgW="1066680" imgH="419040" progId="Equation.DSMT4">
                  <p:embed/>
                  <p:pic>
                    <p:nvPicPr>
                      <p:cNvPr id="0" name="Object 105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9400" y="2133600"/>
                        <a:ext cx="5791200" cy="2273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39295" name="Group 1055"/>
          <p:cNvGrpSpPr>
            <a:grpSpLocks/>
          </p:cNvGrpSpPr>
          <p:nvPr/>
        </p:nvGrpSpPr>
        <p:grpSpPr bwMode="auto">
          <a:xfrm>
            <a:off x="0" y="5486400"/>
            <a:ext cx="1600200" cy="1219200"/>
            <a:chOff x="3168" y="3552"/>
            <a:chExt cx="1008" cy="768"/>
          </a:xfrm>
        </p:grpSpPr>
        <p:pic>
          <p:nvPicPr>
            <p:cNvPr id="139296" name="Picture 1056" descr="\\Study\SharedDocs\Jeopardy Thumb Problem.jpg">
              <a:hlinkClick r:id="" action="ppaction://hlinkshowjump?jump=previousslide"/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12" y="3648"/>
              <a:ext cx="816" cy="59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39297" name="WordArt 1057">
              <a:hlinkClick r:id="" action="ppaction://hlinkshowjump?jump=previousslide"/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3360" y="3696"/>
              <a:ext cx="708" cy="48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kern="10">
                  <a:ln w="19050">
                    <a:solidFill>
                      <a:srgbClr val="99CCFF"/>
                    </a:solidFill>
                    <a:round/>
                    <a:headEnd/>
                    <a:tailEnd/>
                  </a:ln>
                  <a:solidFill>
                    <a:srgbClr val="0066CC"/>
                  </a:solidFill>
                  <a:effectLst>
                    <a:outerShdw blurRad="63500" dist="38099" dir="2700000" algn="ctr" rotWithShape="0">
                      <a:srgbClr val="990000">
                        <a:alpha val="74998"/>
                      </a:srgbClr>
                    </a:outerShdw>
                  </a:effectLst>
                  <a:latin typeface="Impact"/>
                  <a:ea typeface="Impact"/>
                  <a:cs typeface="Impact"/>
                </a:rPr>
                <a:t>Back to</a:t>
              </a:r>
            </a:p>
            <a:p>
              <a:pPr algn="ctr"/>
              <a:r>
                <a:rPr lang="en-US" sz="3600" kern="10">
                  <a:ln w="19050">
                    <a:solidFill>
                      <a:srgbClr val="99CCFF"/>
                    </a:solidFill>
                    <a:round/>
                    <a:headEnd/>
                    <a:tailEnd/>
                  </a:ln>
                  <a:solidFill>
                    <a:srgbClr val="0066CC"/>
                  </a:solidFill>
                  <a:effectLst>
                    <a:outerShdw blurRad="63500" dist="38099" dir="2700000" algn="ctr" rotWithShape="0">
                      <a:srgbClr val="990000">
                        <a:alpha val="74998"/>
                      </a:srgbClr>
                    </a:outerShdw>
                  </a:effectLst>
                  <a:latin typeface="Impact"/>
                  <a:ea typeface="Impact"/>
                  <a:cs typeface="Impact"/>
                </a:rPr>
                <a:t>Problem</a:t>
              </a:r>
            </a:p>
          </p:txBody>
        </p:sp>
        <p:sp>
          <p:nvSpPr>
            <p:cNvPr id="139298" name="Rectangle 1058">
              <a:hlinkClick r:id="" action="ppaction://hlinkshowjump?jump=previousslide"/>
            </p:cNvPr>
            <p:cNvSpPr>
              <a:spLocks noChangeArrowheads="1"/>
            </p:cNvSpPr>
            <p:nvPr/>
          </p:nvSpPr>
          <p:spPr bwMode="auto">
            <a:xfrm>
              <a:off x="3168" y="3552"/>
              <a:ext cx="1008" cy="7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39299" name="Group 1059"/>
          <p:cNvGrpSpPr>
            <a:grpSpLocks/>
          </p:cNvGrpSpPr>
          <p:nvPr/>
        </p:nvGrpSpPr>
        <p:grpSpPr bwMode="auto">
          <a:xfrm>
            <a:off x="7239000" y="5486400"/>
            <a:ext cx="1905000" cy="1371600"/>
            <a:chOff x="0" y="3456"/>
            <a:chExt cx="1200" cy="864"/>
          </a:xfrm>
        </p:grpSpPr>
        <p:pic>
          <p:nvPicPr>
            <p:cNvPr id="139300" name="Picture 1060" descr="\\Study\SharedDocs\Jeopardy Thumbnail.jpg">
              <a:hlinkClick r:id="rId7" action="ppaction://hlinksldjump"/>
            </p:cNvPr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0" y="3600"/>
              <a:ext cx="816" cy="60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39301" name="Rectangle 1061">
              <a:hlinkClick r:id="rId7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0" y="3456"/>
              <a:ext cx="1200" cy="8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9302" name="WordArt 1062">
              <a:hlinkClick r:id="rId7" action="ppaction://hlinksldjump"/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192" y="3600"/>
              <a:ext cx="864" cy="52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kern="10">
                  <a:ln w="19050">
                    <a:solidFill>
                      <a:srgbClr val="99CCFF"/>
                    </a:solidFill>
                    <a:round/>
                    <a:headEnd/>
                    <a:tailEnd/>
                  </a:ln>
                  <a:solidFill>
                    <a:srgbClr val="0066CC"/>
                  </a:solidFill>
                  <a:effectLst>
                    <a:outerShdw blurRad="63500" dist="38099" dir="2700000" algn="ctr" rotWithShape="0">
                      <a:srgbClr val="990000">
                        <a:alpha val="74998"/>
                      </a:srgbClr>
                    </a:outerShdw>
                  </a:effectLst>
                  <a:latin typeface="Impact"/>
                  <a:ea typeface="Impact"/>
                  <a:cs typeface="Impact"/>
                </a:rPr>
                <a:t>Back to</a:t>
              </a:r>
            </a:p>
            <a:p>
              <a:pPr algn="ctr"/>
              <a:r>
                <a:rPr lang="en-US" sz="3600" kern="10">
                  <a:ln w="19050">
                    <a:solidFill>
                      <a:srgbClr val="99CCFF"/>
                    </a:solidFill>
                    <a:round/>
                    <a:headEnd/>
                    <a:tailEnd/>
                  </a:ln>
                  <a:solidFill>
                    <a:srgbClr val="0066CC"/>
                  </a:solidFill>
                  <a:effectLst>
                    <a:outerShdw blurRad="63500" dist="38099" dir="2700000" algn="ctr" rotWithShape="0">
                      <a:srgbClr val="990000">
                        <a:alpha val="74998"/>
                      </a:srgbClr>
                    </a:outerShdw>
                  </a:effectLst>
                  <a:latin typeface="Impact"/>
                  <a:ea typeface="Impact"/>
                  <a:cs typeface="Impact"/>
                </a:rPr>
                <a:t>Gameboard</a:t>
              </a:r>
            </a:p>
          </p:txBody>
        </p:sp>
      </p:grpSp>
      <p:graphicFrame>
        <p:nvGraphicFramePr>
          <p:cNvPr id="139303" name="Object 1063"/>
          <p:cNvGraphicFramePr>
            <a:graphicFrameLocks noChangeAspect="1"/>
          </p:cNvGraphicFramePr>
          <p:nvPr/>
        </p:nvGraphicFramePr>
        <p:xfrm>
          <a:off x="609600" y="2895600"/>
          <a:ext cx="1371600" cy="633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9305" name="Equation" r:id="rId9" imgW="495000" imgH="228600" progId="Equation.DSMT4">
                  <p:embed/>
                </p:oleObj>
              </mc:Choice>
              <mc:Fallback>
                <p:oleObj name="Equation" r:id="rId9" imgW="495000" imgH="228600" progId="Equation.DSMT4">
                  <p:embed/>
                  <p:pic>
                    <p:nvPicPr>
                      <p:cNvPr id="0" name="Object 106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2895600"/>
                        <a:ext cx="1371600" cy="633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9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-228600"/>
            <a:ext cx="6477000" cy="228600"/>
          </a:xfrm>
          <a:noFill/>
        </p:spPr>
        <p:txBody>
          <a:bodyPr/>
          <a:lstStyle/>
          <a:p>
            <a:pPr algn="l"/>
            <a:r>
              <a:rPr lang="en-US" sz="1200">
                <a:solidFill>
                  <a:srgbClr val="FFFFFF"/>
                </a:solidFill>
              </a:rPr>
              <a:t>Category 3 Help</a:t>
            </a:r>
          </a:p>
        </p:txBody>
      </p:sp>
      <p:sp>
        <p:nvSpPr>
          <p:cNvPr id="189443" name="Rectangle 3"/>
          <p:cNvSpPr>
            <a:spLocks noChangeArrowheads="1"/>
          </p:cNvSpPr>
          <p:nvPr/>
        </p:nvSpPr>
        <p:spPr bwMode="auto">
          <a:xfrm>
            <a:off x="228600" y="228600"/>
            <a:ext cx="8839200" cy="838200"/>
          </a:xfrm>
          <a:prstGeom prst="rect">
            <a:avLst/>
          </a:prstGeom>
          <a:solidFill>
            <a:srgbClr val="FFFF00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5400" i="1"/>
              <a:t>Cat3Help</a:t>
            </a:r>
          </a:p>
        </p:txBody>
      </p:sp>
      <p:sp>
        <p:nvSpPr>
          <p:cNvPr id="189454" name="AutoShape 14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381000" y="5791200"/>
            <a:ext cx="1066800" cy="762000"/>
          </a:xfrm>
          <a:prstGeom prst="actionButtonReturn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9458" name="Text Box 18"/>
          <p:cNvSpPr txBox="1">
            <a:spLocks noChangeArrowheads="1"/>
          </p:cNvSpPr>
          <p:nvPr/>
        </p:nvSpPr>
        <p:spPr bwMode="auto">
          <a:xfrm>
            <a:off x="609600" y="1371600"/>
            <a:ext cx="800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Text Object.</a:t>
            </a:r>
          </a:p>
        </p:txBody>
      </p:sp>
      <p:graphicFrame>
        <p:nvGraphicFramePr>
          <p:cNvPr id="189459" name="Object 19"/>
          <p:cNvGraphicFramePr>
            <a:graphicFrameLocks noChangeAspect="1"/>
          </p:cNvGraphicFramePr>
          <p:nvPr/>
        </p:nvGraphicFramePr>
        <p:xfrm>
          <a:off x="2971800" y="2438400"/>
          <a:ext cx="3311525" cy="1019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9460" name="Equation" r:id="rId5" imgW="1320480" imgH="406080" progId="Equation.DSMT4">
                  <p:embed/>
                </p:oleObj>
              </mc:Choice>
              <mc:Fallback>
                <p:oleObj name="Equation" r:id="rId5" imgW="1320480" imgH="406080" progId="Equation.DSMT4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2438400"/>
                        <a:ext cx="3311525" cy="1019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xmlns:p14="http://schemas.microsoft.com/office/powerpoint/2010/main">
    <p:split orient="vert" dir="in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9" name="Rectangle 11"/>
          <p:cNvSpPr>
            <a:spLocks noChangeArrowheads="1"/>
          </p:cNvSpPr>
          <p:nvPr/>
        </p:nvSpPr>
        <p:spPr bwMode="auto">
          <a:xfrm>
            <a:off x="685800" y="1524000"/>
            <a:ext cx="7848600" cy="3962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4000"/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304800"/>
            <a:ext cx="2971800" cy="304800"/>
          </a:xfrm>
        </p:spPr>
        <p:txBody>
          <a:bodyPr/>
          <a:lstStyle/>
          <a:p>
            <a:pPr algn="l"/>
            <a:r>
              <a:rPr lang="en-US" sz="1200">
                <a:solidFill>
                  <a:srgbClr val="FFFFFF"/>
                </a:solidFill>
              </a:rPr>
              <a:t>Mixed up – 10 Point Question</a:t>
            </a:r>
            <a:endParaRPr lang="en-US" sz="8000"/>
          </a:p>
        </p:txBody>
      </p:sp>
      <p:pic>
        <p:nvPicPr>
          <p:cNvPr id="43016" name="Picture 8" descr="C:\Documents and Settings\Admin\Application Data\Microsoft\Media Catalog\Downloaded Clips\cl45\j0172629.gif">
            <a:hlinkClick r:id="" action="ppaction://hlinkshowjump?jump=nextslide"/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0" y="5791200"/>
            <a:ext cx="990600" cy="841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3021" name="WordArt 13">
            <a:hlinkClick r:id="" action="ppaction://hlinkshowjump?jump=nextslide"/>
          </p:cNvPr>
          <p:cNvSpPr>
            <a:spLocks noChangeArrowheads="1" noChangeShapeType="1" noTextEdit="1"/>
          </p:cNvSpPr>
          <p:nvPr/>
        </p:nvSpPr>
        <p:spPr bwMode="auto">
          <a:xfrm>
            <a:off x="7848600" y="5943600"/>
            <a:ext cx="112395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blurRad="63500" dist="38099" dir="2700000" algn="ctr" rotWithShape="0">
                    <a:srgbClr val="990000">
                      <a:alpha val="74998"/>
                    </a:srgbClr>
                  </a:outerShdw>
                </a:effectLst>
                <a:latin typeface="Impact"/>
                <a:ea typeface="Impact"/>
                <a:cs typeface="Impact"/>
              </a:rPr>
              <a:t>Answer</a:t>
            </a:r>
          </a:p>
        </p:txBody>
      </p:sp>
      <p:sp>
        <p:nvSpPr>
          <p:cNvPr id="43022" name="Rectangle 14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7543800" y="5638800"/>
            <a:ext cx="1600200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23" name="Rectangle 15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0" y="5638800"/>
            <a:ext cx="1828800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3029" name="Group 21"/>
          <p:cNvGrpSpPr>
            <a:grpSpLocks/>
          </p:cNvGrpSpPr>
          <p:nvPr/>
        </p:nvGrpSpPr>
        <p:grpSpPr bwMode="auto">
          <a:xfrm>
            <a:off x="0" y="5480050"/>
            <a:ext cx="1905000" cy="1371600"/>
            <a:chOff x="0" y="3456"/>
            <a:chExt cx="1200" cy="864"/>
          </a:xfrm>
        </p:grpSpPr>
        <p:pic>
          <p:nvPicPr>
            <p:cNvPr id="43030" name="Picture 22" descr="\\Study\SharedDocs\Jeopardy Thumbnail.jpg">
              <a:hlinkClick r:id="rId5" action="ppaction://hlinksldjump"/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0" y="3600"/>
              <a:ext cx="816" cy="60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3031" name="Rectangle 23">
              <a:hlinkClick r:id="rId5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0" y="3456"/>
              <a:ext cx="1200" cy="8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32" name="WordArt 24">
              <a:hlinkClick r:id="rId5" action="ppaction://hlinksldjump"/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192" y="3600"/>
              <a:ext cx="864" cy="52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kern="10">
                  <a:ln w="19050">
                    <a:solidFill>
                      <a:srgbClr val="99CCFF"/>
                    </a:solidFill>
                    <a:round/>
                    <a:headEnd/>
                    <a:tailEnd/>
                  </a:ln>
                  <a:solidFill>
                    <a:srgbClr val="0066CC"/>
                  </a:solidFill>
                  <a:effectLst>
                    <a:outerShdw blurRad="63500" dist="38099" dir="2700000" algn="ctr" rotWithShape="0">
                      <a:srgbClr val="990000">
                        <a:alpha val="74998"/>
                      </a:srgbClr>
                    </a:outerShdw>
                  </a:effectLst>
                  <a:latin typeface="Impact"/>
                  <a:ea typeface="Impact"/>
                  <a:cs typeface="Impact"/>
                </a:rPr>
                <a:t>Back to</a:t>
              </a:r>
            </a:p>
            <a:p>
              <a:pPr algn="ctr"/>
              <a:r>
                <a:rPr lang="en-US" sz="3600" kern="10">
                  <a:ln w="19050">
                    <a:solidFill>
                      <a:srgbClr val="99CCFF"/>
                    </a:solidFill>
                    <a:round/>
                    <a:headEnd/>
                    <a:tailEnd/>
                  </a:ln>
                  <a:solidFill>
                    <a:srgbClr val="0066CC"/>
                  </a:solidFill>
                  <a:effectLst>
                    <a:outerShdw blurRad="63500" dist="38099" dir="2700000" algn="ctr" rotWithShape="0">
                      <a:srgbClr val="990000">
                        <a:alpha val="74998"/>
                      </a:srgbClr>
                    </a:outerShdw>
                  </a:effectLst>
                  <a:latin typeface="Impact"/>
                  <a:ea typeface="Impact"/>
                  <a:cs typeface="Impact"/>
                </a:rPr>
                <a:t>Gameboard</a:t>
              </a:r>
            </a:p>
          </p:txBody>
        </p:sp>
      </p:grpSp>
      <p:sp>
        <p:nvSpPr>
          <p:cNvPr id="43035" name="Text Box 27"/>
          <p:cNvSpPr txBox="1">
            <a:spLocks noChangeArrowheads="1"/>
          </p:cNvSpPr>
          <p:nvPr/>
        </p:nvSpPr>
        <p:spPr bwMode="auto">
          <a:xfrm>
            <a:off x="3479800" y="0"/>
            <a:ext cx="221615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8000"/>
              <a:t>$100</a:t>
            </a:r>
          </a:p>
        </p:txBody>
      </p:sp>
      <p:graphicFrame>
        <p:nvGraphicFramePr>
          <p:cNvPr id="43036" name="Object 28"/>
          <p:cNvGraphicFramePr>
            <a:graphicFrameLocks noChangeAspect="1"/>
          </p:cNvGraphicFramePr>
          <p:nvPr/>
        </p:nvGraphicFramePr>
        <p:xfrm>
          <a:off x="3200400" y="1600200"/>
          <a:ext cx="2487613" cy="3657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37" name="Equation" r:id="rId7" imgW="431640" imgH="634680" progId="Equation.DSMT4">
                  <p:embed/>
                </p:oleObj>
              </mc:Choice>
              <mc:Fallback>
                <p:oleObj name="Equation" r:id="rId7" imgW="431640" imgH="634680" progId="Equation.DSMT4">
                  <p:embed/>
                  <p:pic>
                    <p:nvPicPr>
                      <p:cNvPr id="0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0400" y="1600200"/>
                        <a:ext cx="2487613" cy="3657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36" name="Rectangle 1048"/>
          <p:cNvSpPr>
            <a:spLocks noChangeArrowheads="1"/>
          </p:cNvSpPr>
          <p:nvPr/>
        </p:nvSpPr>
        <p:spPr bwMode="auto">
          <a:xfrm>
            <a:off x="2895600" y="1524000"/>
            <a:ext cx="5638800" cy="41148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sz="8000"/>
              <a:t>0!!</a:t>
            </a:r>
          </a:p>
          <a:p>
            <a:pPr algn="ctr"/>
            <a:r>
              <a:rPr lang="en-US" sz="6000"/>
              <a:t>(it</a:t>
            </a:r>
            <a:r>
              <a:rPr lang="ja-JP" altLang="en-US" sz="6000">
                <a:latin typeface="Arial"/>
              </a:rPr>
              <a:t>’</a:t>
            </a:r>
            <a:r>
              <a:rPr lang="en-US" sz="6000"/>
              <a:t>s a constant)</a:t>
            </a:r>
          </a:p>
        </p:txBody>
      </p:sp>
      <p:sp>
        <p:nvSpPr>
          <p:cNvPr id="141314" name="Text Box 1026"/>
          <p:cNvSpPr txBox="1">
            <a:spLocks noChangeArrowheads="1"/>
          </p:cNvSpPr>
          <p:nvPr/>
        </p:nvSpPr>
        <p:spPr bwMode="auto">
          <a:xfrm>
            <a:off x="1371600" y="1143000"/>
            <a:ext cx="6172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141318" name="Rectangle 1030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-304800"/>
            <a:ext cx="2819400" cy="304800"/>
          </a:xfrm>
        </p:spPr>
        <p:txBody>
          <a:bodyPr/>
          <a:lstStyle/>
          <a:p>
            <a:pPr algn="l"/>
            <a:r>
              <a:rPr lang="en-US" sz="1200">
                <a:solidFill>
                  <a:srgbClr val="FFFFFF"/>
                </a:solidFill>
              </a:rPr>
              <a:t>Category 6 – 10 Point Answer</a:t>
            </a:r>
            <a:endParaRPr lang="en-US"/>
          </a:p>
        </p:txBody>
      </p:sp>
      <p:sp>
        <p:nvSpPr>
          <p:cNvPr id="141319" name="Text Box 1031"/>
          <p:cNvSpPr txBox="1">
            <a:spLocks noChangeArrowheads="1"/>
          </p:cNvSpPr>
          <p:nvPr/>
        </p:nvSpPr>
        <p:spPr bwMode="auto">
          <a:xfrm>
            <a:off x="7497763" y="0"/>
            <a:ext cx="12001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4000"/>
              <a:t>$100</a:t>
            </a:r>
          </a:p>
        </p:txBody>
      </p:sp>
      <p:grpSp>
        <p:nvGrpSpPr>
          <p:cNvPr id="141343" name="Group 1055"/>
          <p:cNvGrpSpPr>
            <a:grpSpLocks/>
          </p:cNvGrpSpPr>
          <p:nvPr/>
        </p:nvGrpSpPr>
        <p:grpSpPr bwMode="auto">
          <a:xfrm>
            <a:off x="0" y="5486400"/>
            <a:ext cx="1600200" cy="1219200"/>
            <a:chOff x="3168" y="3552"/>
            <a:chExt cx="1008" cy="768"/>
          </a:xfrm>
        </p:grpSpPr>
        <p:pic>
          <p:nvPicPr>
            <p:cNvPr id="141344" name="Picture 1056" descr="\\Study\SharedDocs\Jeopardy Thumb Problem.jpg">
              <a:hlinkClick r:id="" action="ppaction://hlinkshowjump?jump=previousslide"/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12" y="3648"/>
              <a:ext cx="816" cy="59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41345" name="WordArt 1057">
              <a:hlinkClick r:id="" action="ppaction://hlinkshowjump?jump=previousslide"/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3360" y="3696"/>
              <a:ext cx="708" cy="48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kern="10">
                  <a:ln w="19050">
                    <a:solidFill>
                      <a:srgbClr val="99CCFF"/>
                    </a:solidFill>
                    <a:round/>
                    <a:headEnd/>
                    <a:tailEnd/>
                  </a:ln>
                  <a:solidFill>
                    <a:srgbClr val="0066CC"/>
                  </a:solidFill>
                  <a:effectLst>
                    <a:outerShdw blurRad="63500" dist="38099" dir="2700000" algn="ctr" rotWithShape="0">
                      <a:srgbClr val="990000">
                        <a:alpha val="74998"/>
                      </a:srgbClr>
                    </a:outerShdw>
                  </a:effectLst>
                  <a:latin typeface="Impact"/>
                  <a:ea typeface="Impact"/>
                  <a:cs typeface="Impact"/>
                </a:rPr>
                <a:t>Back to</a:t>
              </a:r>
            </a:p>
            <a:p>
              <a:pPr algn="ctr"/>
              <a:r>
                <a:rPr lang="en-US" sz="3600" kern="10">
                  <a:ln w="19050">
                    <a:solidFill>
                      <a:srgbClr val="99CCFF"/>
                    </a:solidFill>
                    <a:round/>
                    <a:headEnd/>
                    <a:tailEnd/>
                  </a:ln>
                  <a:solidFill>
                    <a:srgbClr val="0066CC"/>
                  </a:solidFill>
                  <a:effectLst>
                    <a:outerShdw blurRad="63500" dist="38099" dir="2700000" algn="ctr" rotWithShape="0">
                      <a:srgbClr val="990000">
                        <a:alpha val="74998"/>
                      </a:srgbClr>
                    </a:outerShdw>
                  </a:effectLst>
                  <a:latin typeface="Impact"/>
                  <a:ea typeface="Impact"/>
                  <a:cs typeface="Impact"/>
                </a:rPr>
                <a:t>Problem</a:t>
              </a:r>
            </a:p>
          </p:txBody>
        </p:sp>
        <p:sp>
          <p:nvSpPr>
            <p:cNvPr id="141346" name="Rectangle 1058">
              <a:hlinkClick r:id="" action="ppaction://hlinkshowjump?jump=previousslide"/>
            </p:cNvPr>
            <p:cNvSpPr>
              <a:spLocks noChangeArrowheads="1"/>
            </p:cNvSpPr>
            <p:nvPr/>
          </p:nvSpPr>
          <p:spPr bwMode="auto">
            <a:xfrm>
              <a:off x="3168" y="3552"/>
              <a:ext cx="1008" cy="7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1347" name="Group 1059"/>
          <p:cNvGrpSpPr>
            <a:grpSpLocks/>
          </p:cNvGrpSpPr>
          <p:nvPr/>
        </p:nvGrpSpPr>
        <p:grpSpPr bwMode="auto">
          <a:xfrm>
            <a:off x="7239000" y="5486400"/>
            <a:ext cx="1905000" cy="1371600"/>
            <a:chOff x="0" y="3456"/>
            <a:chExt cx="1200" cy="864"/>
          </a:xfrm>
        </p:grpSpPr>
        <p:pic>
          <p:nvPicPr>
            <p:cNvPr id="141348" name="Picture 1060" descr="\\Study\SharedDocs\Jeopardy Thumbnail.jpg">
              <a:hlinkClick r:id="rId5" action="ppaction://hlinksldjump"/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0" y="3600"/>
              <a:ext cx="816" cy="60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41349" name="Rectangle 1061">
              <a:hlinkClick r:id="rId5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0" y="3456"/>
              <a:ext cx="1200" cy="8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1350" name="WordArt 1062">
              <a:hlinkClick r:id="rId5" action="ppaction://hlinksldjump"/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192" y="3600"/>
              <a:ext cx="864" cy="52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kern="10">
                  <a:ln w="19050">
                    <a:solidFill>
                      <a:srgbClr val="99CCFF"/>
                    </a:solidFill>
                    <a:round/>
                    <a:headEnd/>
                    <a:tailEnd/>
                  </a:ln>
                  <a:solidFill>
                    <a:srgbClr val="0066CC"/>
                  </a:solidFill>
                  <a:effectLst>
                    <a:outerShdw blurRad="63500" dist="38099" dir="2700000" algn="ctr" rotWithShape="0">
                      <a:srgbClr val="990000">
                        <a:alpha val="74998"/>
                      </a:srgbClr>
                    </a:outerShdw>
                  </a:effectLst>
                  <a:latin typeface="Impact"/>
                  <a:ea typeface="Impact"/>
                  <a:cs typeface="Impact"/>
                </a:rPr>
                <a:t>Back to</a:t>
              </a:r>
            </a:p>
            <a:p>
              <a:pPr algn="ctr"/>
              <a:r>
                <a:rPr lang="en-US" sz="3600" kern="10">
                  <a:ln w="19050">
                    <a:solidFill>
                      <a:srgbClr val="99CCFF"/>
                    </a:solidFill>
                    <a:round/>
                    <a:headEnd/>
                    <a:tailEnd/>
                  </a:ln>
                  <a:solidFill>
                    <a:srgbClr val="0066CC"/>
                  </a:solidFill>
                  <a:effectLst>
                    <a:outerShdw blurRad="63500" dist="38099" dir="2700000" algn="ctr" rotWithShape="0">
                      <a:srgbClr val="990000">
                        <a:alpha val="74998"/>
                      </a:srgbClr>
                    </a:outerShdw>
                  </a:effectLst>
                  <a:latin typeface="Impact"/>
                  <a:ea typeface="Impact"/>
                  <a:cs typeface="Impact"/>
                </a:rPr>
                <a:t>Gameboard</a:t>
              </a:r>
            </a:p>
          </p:txBody>
        </p:sp>
      </p:grpSp>
      <p:graphicFrame>
        <p:nvGraphicFramePr>
          <p:cNvPr id="141351" name="Object 1063"/>
          <p:cNvGraphicFramePr>
            <a:graphicFrameLocks noChangeAspect="1"/>
          </p:cNvGraphicFramePr>
          <p:nvPr/>
        </p:nvGraphicFramePr>
        <p:xfrm>
          <a:off x="633413" y="2362200"/>
          <a:ext cx="1609725" cy="2438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1352" name="Equation" r:id="rId7" imgW="419040" imgH="634680" progId="Equation.DSMT4">
                  <p:embed/>
                </p:oleObj>
              </mc:Choice>
              <mc:Fallback>
                <p:oleObj name="Equation" r:id="rId7" imgW="419040" imgH="634680" progId="Equation.DSMT4">
                  <p:embed/>
                  <p:pic>
                    <p:nvPicPr>
                      <p:cNvPr id="0" name="Object 106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3413" y="2362200"/>
                        <a:ext cx="1609725" cy="2438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46" name="Rectangle 14"/>
          <p:cNvSpPr>
            <a:spLocks noChangeArrowheads="1"/>
          </p:cNvSpPr>
          <p:nvPr/>
        </p:nvSpPr>
        <p:spPr bwMode="auto">
          <a:xfrm>
            <a:off x="685800" y="1524000"/>
            <a:ext cx="7848600" cy="3962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4000"/>
          </a:p>
        </p:txBody>
      </p:sp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304800"/>
            <a:ext cx="2362200" cy="304800"/>
          </a:xfrm>
        </p:spPr>
        <p:txBody>
          <a:bodyPr/>
          <a:lstStyle/>
          <a:p>
            <a:pPr algn="l"/>
            <a:r>
              <a:rPr lang="en-US" sz="1200">
                <a:solidFill>
                  <a:srgbClr val="FFFFFF"/>
                </a:solidFill>
              </a:rPr>
              <a:t>Mixed up – 20 Point Question</a:t>
            </a:r>
            <a:endParaRPr lang="en-US" sz="8000"/>
          </a:p>
        </p:txBody>
      </p:sp>
      <p:pic>
        <p:nvPicPr>
          <p:cNvPr id="44042" name="Picture 10" descr="C:\Documents and Settings\Admin\Application Data\Microsoft\Media Catalog\Downloaded Clips\cl45\j0172629.gif">
            <a:hlinkClick r:id="" action="ppaction://hlinkshowjump?jump=nextslide"/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0" y="5791200"/>
            <a:ext cx="990600" cy="841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4048" name="WordArt 16">
            <a:hlinkClick r:id="" action="ppaction://hlinkshowjump?jump=nextslide"/>
          </p:cNvPr>
          <p:cNvSpPr>
            <a:spLocks noChangeArrowheads="1" noChangeShapeType="1" noTextEdit="1"/>
          </p:cNvSpPr>
          <p:nvPr/>
        </p:nvSpPr>
        <p:spPr bwMode="auto">
          <a:xfrm>
            <a:off x="7848600" y="5943600"/>
            <a:ext cx="112395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blurRad="63500" dist="38099" dir="2700000" algn="ctr" rotWithShape="0">
                    <a:srgbClr val="990000">
                      <a:alpha val="74998"/>
                    </a:srgbClr>
                  </a:outerShdw>
                </a:effectLst>
                <a:latin typeface="Impact"/>
                <a:ea typeface="Impact"/>
                <a:cs typeface="Impact"/>
              </a:rPr>
              <a:t>Answer</a:t>
            </a:r>
          </a:p>
        </p:txBody>
      </p:sp>
      <p:sp>
        <p:nvSpPr>
          <p:cNvPr id="44049" name="Rectangle 17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7543800" y="5638800"/>
            <a:ext cx="1600200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4056" name="Group 24"/>
          <p:cNvGrpSpPr>
            <a:grpSpLocks/>
          </p:cNvGrpSpPr>
          <p:nvPr/>
        </p:nvGrpSpPr>
        <p:grpSpPr bwMode="auto">
          <a:xfrm>
            <a:off x="0" y="5480050"/>
            <a:ext cx="1905000" cy="1371600"/>
            <a:chOff x="0" y="3456"/>
            <a:chExt cx="1200" cy="864"/>
          </a:xfrm>
        </p:grpSpPr>
        <p:pic>
          <p:nvPicPr>
            <p:cNvPr id="44057" name="Picture 25" descr="\\Study\SharedDocs\Jeopardy Thumbnail.jpg">
              <a:hlinkClick r:id="rId5" action="ppaction://hlinksldjump"/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0" y="3600"/>
              <a:ext cx="816" cy="60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4058" name="Rectangle 26">
              <a:hlinkClick r:id="rId5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0" y="3456"/>
              <a:ext cx="1200" cy="8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59" name="WordArt 27">
              <a:hlinkClick r:id="rId5" action="ppaction://hlinksldjump"/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192" y="3600"/>
              <a:ext cx="864" cy="52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kern="10">
                  <a:ln w="19050">
                    <a:solidFill>
                      <a:srgbClr val="99CCFF"/>
                    </a:solidFill>
                    <a:round/>
                    <a:headEnd/>
                    <a:tailEnd/>
                  </a:ln>
                  <a:solidFill>
                    <a:srgbClr val="0066CC"/>
                  </a:solidFill>
                  <a:effectLst>
                    <a:outerShdw blurRad="63500" dist="38099" dir="2700000" algn="ctr" rotWithShape="0">
                      <a:srgbClr val="990000">
                        <a:alpha val="74998"/>
                      </a:srgbClr>
                    </a:outerShdw>
                  </a:effectLst>
                  <a:latin typeface="Impact"/>
                  <a:ea typeface="Impact"/>
                  <a:cs typeface="Impact"/>
                </a:rPr>
                <a:t>Back to</a:t>
              </a:r>
            </a:p>
            <a:p>
              <a:pPr algn="ctr"/>
              <a:r>
                <a:rPr lang="en-US" sz="3600" kern="10">
                  <a:ln w="19050">
                    <a:solidFill>
                      <a:srgbClr val="99CCFF"/>
                    </a:solidFill>
                    <a:round/>
                    <a:headEnd/>
                    <a:tailEnd/>
                  </a:ln>
                  <a:solidFill>
                    <a:srgbClr val="0066CC"/>
                  </a:solidFill>
                  <a:effectLst>
                    <a:outerShdw blurRad="63500" dist="38099" dir="2700000" algn="ctr" rotWithShape="0">
                      <a:srgbClr val="990000">
                        <a:alpha val="74998"/>
                      </a:srgbClr>
                    </a:outerShdw>
                  </a:effectLst>
                  <a:latin typeface="Impact"/>
                  <a:ea typeface="Impact"/>
                  <a:cs typeface="Impact"/>
                </a:rPr>
                <a:t>Gameboard</a:t>
              </a:r>
            </a:p>
          </p:txBody>
        </p:sp>
      </p:grpSp>
      <p:sp>
        <p:nvSpPr>
          <p:cNvPr id="44060" name="Text Box 28"/>
          <p:cNvSpPr txBox="1">
            <a:spLocks noChangeArrowheads="1"/>
          </p:cNvSpPr>
          <p:nvPr/>
        </p:nvSpPr>
        <p:spPr bwMode="auto">
          <a:xfrm>
            <a:off x="3479800" y="0"/>
            <a:ext cx="221615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8000"/>
              <a:t>$200</a:t>
            </a:r>
          </a:p>
        </p:txBody>
      </p:sp>
      <p:graphicFrame>
        <p:nvGraphicFramePr>
          <p:cNvPr id="44063" name="Object 31"/>
          <p:cNvGraphicFramePr>
            <a:graphicFrameLocks noChangeAspect="1"/>
          </p:cNvGraphicFramePr>
          <p:nvPr/>
        </p:nvGraphicFramePr>
        <p:xfrm>
          <a:off x="2286000" y="1676400"/>
          <a:ext cx="4876800" cy="3657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64" name="Equation" r:id="rId7" imgW="1117440" imgH="838080" progId="Equation.DSMT4">
                  <p:embed/>
                </p:oleObj>
              </mc:Choice>
              <mc:Fallback>
                <p:oleObj name="Equation" r:id="rId7" imgW="1117440" imgH="838080" progId="Equation.DSMT4">
                  <p:embed/>
                  <p:pic>
                    <p:nvPicPr>
                      <p:cNvPr id="0" name="Object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1676400"/>
                        <a:ext cx="4876800" cy="3657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4" name="Rectangle 1048"/>
          <p:cNvSpPr>
            <a:spLocks noChangeArrowheads="1"/>
          </p:cNvSpPr>
          <p:nvPr/>
        </p:nvSpPr>
        <p:spPr bwMode="auto">
          <a:xfrm>
            <a:off x="2895600" y="1524000"/>
            <a:ext cx="5638800" cy="41148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 algn="ctr"/>
            <a:endParaRPr lang="en-US" sz="4000"/>
          </a:p>
        </p:txBody>
      </p:sp>
      <p:sp>
        <p:nvSpPr>
          <p:cNvPr id="143362" name="Text Box 1026"/>
          <p:cNvSpPr txBox="1">
            <a:spLocks noChangeArrowheads="1"/>
          </p:cNvSpPr>
          <p:nvPr/>
        </p:nvSpPr>
        <p:spPr bwMode="auto">
          <a:xfrm>
            <a:off x="1371600" y="1143000"/>
            <a:ext cx="6172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143366" name="Rectangle 1030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-304800"/>
            <a:ext cx="3124200" cy="304800"/>
          </a:xfrm>
        </p:spPr>
        <p:txBody>
          <a:bodyPr/>
          <a:lstStyle/>
          <a:p>
            <a:pPr algn="l"/>
            <a:r>
              <a:rPr lang="en-US" sz="1200">
                <a:solidFill>
                  <a:srgbClr val="FFFFFF"/>
                </a:solidFill>
              </a:rPr>
              <a:t>Category 6 – 20 Point Answer</a:t>
            </a:r>
            <a:endParaRPr lang="en-US"/>
          </a:p>
        </p:txBody>
      </p:sp>
      <p:sp>
        <p:nvSpPr>
          <p:cNvPr id="143367" name="Text Box 1031"/>
          <p:cNvSpPr txBox="1">
            <a:spLocks noChangeArrowheads="1"/>
          </p:cNvSpPr>
          <p:nvPr/>
        </p:nvSpPr>
        <p:spPr bwMode="auto">
          <a:xfrm>
            <a:off x="7497763" y="0"/>
            <a:ext cx="12001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4000"/>
              <a:t>$200</a:t>
            </a:r>
          </a:p>
        </p:txBody>
      </p:sp>
      <p:grpSp>
        <p:nvGrpSpPr>
          <p:cNvPr id="143391" name="Group 1055"/>
          <p:cNvGrpSpPr>
            <a:grpSpLocks/>
          </p:cNvGrpSpPr>
          <p:nvPr/>
        </p:nvGrpSpPr>
        <p:grpSpPr bwMode="auto">
          <a:xfrm>
            <a:off x="0" y="5486400"/>
            <a:ext cx="1600200" cy="1219200"/>
            <a:chOff x="3168" y="3552"/>
            <a:chExt cx="1008" cy="768"/>
          </a:xfrm>
        </p:grpSpPr>
        <p:pic>
          <p:nvPicPr>
            <p:cNvPr id="143392" name="Picture 1056" descr="\\Study\SharedDocs\Jeopardy Thumb Problem.jpg">
              <a:hlinkClick r:id="" action="ppaction://hlinkshowjump?jump=previousslide"/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12" y="3648"/>
              <a:ext cx="816" cy="59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43393" name="WordArt 1057">
              <a:hlinkClick r:id="" action="ppaction://hlinkshowjump?jump=previousslide"/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3360" y="3696"/>
              <a:ext cx="708" cy="48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kern="10">
                  <a:ln w="19050">
                    <a:solidFill>
                      <a:srgbClr val="99CCFF"/>
                    </a:solidFill>
                    <a:round/>
                    <a:headEnd/>
                    <a:tailEnd/>
                  </a:ln>
                  <a:solidFill>
                    <a:srgbClr val="0066CC"/>
                  </a:solidFill>
                  <a:effectLst>
                    <a:outerShdw blurRad="63500" dist="38099" dir="2700000" algn="ctr" rotWithShape="0">
                      <a:srgbClr val="990000">
                        <a:alpha val="74998"/>
                      </a:srgbClr>
                    </a:outerShdw>
                  </a:effectLst>
                  <a:latin typeface="Impact"/>
                  <a:ea typeface="Impact"/>
                  <a:cs typeface="Impact"/>
                </a:rPr>
                <a:t>Back to</a:t>
              </a:r>
            </a:p>
            <a:p>
              <a:pPr algn="ctr"/>
              <a:r>
                <a:rPr lang="en-US" sz="3600" kern="10">
                  <a:ln w="19050">
                    <a:solidFill>
                      <a:srgbClr val="99CCFF"/>
                    </a:solidFill>
                    <a:round/>
                    <a:headEnd/>
                    <a:tailEnd/>
                  </a:ln>
                  <a:solidFill>
                    <a:srgbClr val="0066CC"/>
                  </a:solidFill>
                  <a:effectLst>
                    <a:outerShdw blurRad="63500" dist="38099" dir="2700000" algn="ctr" rotWithShape="0">
                      <a:srgbClr val="990000">
                        <a:alpha val="74998"/>
                      </a:srgbClr>
                    </a:outerShdw>
                  </a:effectLst>
                  <a:latin typeface="Impact"/>
                  <a:ea typeface="Impact"/>
                  <a:cs typeface="Impact"/>
                </a:rPr>
                <a:t>Problem</a:t>
              </a:r>
            </a:p>
          </p:txBody>
        </p:sp>
        <p:sp>
          <p:nvSpPr>
            <p:cNvPr id="143394" name="Rectangle 1058">
              <a:hlinkClick r:id="" action="ppaction://hlinkshowjump?jump=previousslide"/>
            </p:cNvPr>
            <p:cNvSpPr>
              <a:spLocks noChangeArrowheads="1"/>
            </p:cNvSpPr>
            <p:nvPr/>
          </p:nvSpPr>
          <p:spPr bwMode="auto">
            <a:xfrm>
              <a:off x="3168" y="3552"/>
              <a:ext cx="1008" cy="7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3395" name="Group 1059"/>
          <p:cNvGrpSpPr>
            <a:grpSpLocks/>
          </p:cNvGrpSpPr>
          <p:nvPr/>
        </p:nvGrpSpPr>
        <p:grpSpPr bwMode="auto">
          <a:xfrm>
            <a:off x="7239000" y="5486400"/>
            <a:ext cx="1905000" cy="1371600"/>
            <a:chOff x="0" y="3456"/>
            <a:chExt cx="1200" cy="864"/>
          </a:xfrm>
        </p:grpSpPr>
        <p:pic>
          <p:nvPicPr>
            <p:cNvPr id="143396" name="Picture 1060" descr="\\Study\SharedDocs\Jeopardy Thumbnail.jpg">
              <a:hlinkClick r:id="rId5" action="ppaction://hlinksldjump"/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0" y="3600"/>
              <a:ext cx="816" cy="60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43397" name="Rectangle 1061">
              <a:hlinkClick r:id="rId5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0" y="3456"/>
              <a:ext cx="1200" cy="8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398" name="WordArt 1062">
              <a:hlinkClick r:id="rId5" action="ppaction://hlinksldjump"/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192" y="3600"/>
              <a:ext cx="864" cy="52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kern="10">
                  <a:ln w="19050">
                    <a:solidFill>
                      <a:srgbClr val="99CCFF"/>
                    </a:solidFill>
                    <a:round/>
                    <a:headEnd/>
                    <a:tailEnd/>
                  </a:ln>
                  <a:solidFill>
                    <a:srgbClr val="0066CC"/>
                  </a:solidFill>
                  <a:effectLst>
                    <a:outerShdw blurRad="63500" dist="38099" dir="2700000" algn="ctr" rotWithShape="0">
                      <a:srgbClr val="990000">
                        <a:alpha val="74998"/>
                      </a:srgbClr>
                    </a:outerShdw>
                  </a:effectLst>
                  <a:latin typeface="Impact"/>
                  <a:ea typeface="Impact"/>
                  <a:cs typeface="Impact"/>
                </a:rPr>
                <a:t>Back to</a:t>
              </a:r>
            </a:p>
            <a:p>
              <a:pPr algn="ctr"/>
              <a:r>
                <a:rPr lang="en-US" sz="3600" kern="10">
                  <a:ln w="19050">
                    <a:solidFill>
                      <a:srgbClr val="99CCFF"/>
                    </a:solidFill>
                    <a:round/>
                    <a:headEnd/>
                    <a:tailEnd/>
                  </a:ln>
                  <a:solidFill>
                    <a:srgbClr val="0066CC"/>
                  </a:solidFill>
                  <a:effectLst>
                    <a:outerShdw blurRad="63500" dist="38099" dir="2700000" algn="ctr" rotWithShape="0">
                      <a:srgbClr val="990000">
                        <a:alpha val="74998"/>
                      </a:srgbClr>
                    </a:outerShdw>
                  </a:effectLst>
                  <a:latin typeface="Impact"/>
                  <a:ea typeface="Impact"/>
                  <a:cs typeface="Impact"/>
                </a:rPr>
                <a:t>Gameboard</a:t>
              </a:r>
            </a:p>
          </p:txBody>
        </p:sp>
      </p:grpSp>
      <p:graphicFrame>
        <p:nvGraphicFramePr>
          <p:cNvPr id="143399" name="Object 1063"/>
          <p:cNvGraphicFramePr>
            <a:graphicFrameLocks noChangeAspect="1"/>
          </p:cNvGraphicFramePr>
          <p:nvPr/>
        </p:nvGraphicFramePr>
        <p:xfrm>
          <a:off x="762000" y="2743200"/>
          <a:ext cx="1676400" cy="1257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01" name="Equation" r:id="rId7" imgW="1117440" imgH="838080" progId="Equation.DSMT4">
                  <p:embed/>
                </p:oleObj>
              </mc:Choice>
              <mc:Fallback>
                <p:oleObj name="Equation" r:id="rId7" imgW="1117440" imgH="838080" progId="Equation.DSMT4">
                  <p:embed/>
                  <p:pic>
                    <p:nvPicPr>
                      <p:cNvPr id="0" name="Object 106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2743200"/>
                        <a:ext cx="1676400" cy="1257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00" name="Object 1064"/>
          <p:cNvGraphicFramePr>
            <a:graphicFrameLocks noChangeAspect="1"/>
          </p:cNvGraphicFramePr>
          <p:nvPr/>
        </p:nvGraphicFramePr>
        <p:xfrm>
          <a:off x="2971800" y="2514600"/>
          <a:ext cx="5181600" cy="1679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02" name="Equation" r:id="rId9" imgW="1371600" imgH="444240" progId="Equation.DSMT4">
                  <p:embed/>
                </p:oleObj>
              </mc:Choice>
              <mc:Fallback>
                <p:oleObj name="Equation" r:id="rId9" imgW="1371600" imgH="444240" progId="Equation.DSMT4">
                  <p:embed/>
                  <p:pic>
                    <p:nvPicPr>
                      <p:cNvPr id="0" name="Object 106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2514600"/>
                        <a:ext cx="5181600" cy="1679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67" name="Rectangle 11"/>
          <p:cNvSpPr>
            <a:spLocks noChangeArrowheads="1"/>
          </p:cNvSpPr>
          <p:nvPr/>
        </p:nvSpPr>
        <p:spPr bwMode="auto">
          <a:xfrm>
            <a:off x="685800" y="1524000"/>
            <a:ext cx="7848600" cy="3962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4000"/>
          </a:p>
        </p:txBody>
      </p:sp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304800"/>
            <a:ext cx="3048000" cy="304800"/>
          </a:xfrm>
        </p:spPr>
        <p:txBody>
          <a:bodyPr/>
          <a:lstStyle/>
          <a:p>
            <a:pPr algn="l"/>
            <a:r>
              <a:rPr lang="en-US" sz="1200">
                <a:solidFill>
                  <a:srgbClr val="FFFFFF"/>
                </a:solidFill>
              </a:rPr>
              <a:t>Mixed up – 30 Point Question</a:t>
            </a:r>
            <a:endParaRPr lang="en-US" sz="8000"/>
          </a:p>
        </p:txBody>
      </p:sp>
      <p:pic>
        <p:nvPicPr>
          <p:cNvPr id="45064" name="Picture 8" descr="C:\Documents and Settings\Admin\Application Data\Microsoft\Media Catalog\Downloaded Clips\cl45\j0172629.gif">
            <a:hlinkClick r:id="" action="ppaction://hlinkshowjump?jump=nextslide"/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0" y="5791200"/>
            <a:ext cx="990600" cy="841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5069" name="WordArt 13">
            <a:hlinkClick r:id="" action="ppaction://hlinkshowjump?jump=nextslide"/>
          </p:cNvPr>
          <p:cNvSpPr>
            <a:spLocks noChangeArrowheads="1" noChangeShapeType="1" noTextEdit="1"/>
          </p:cNvSpPr>
          <p:nvPr/>
        </p:nvSpPr>
        <p:spPr bwMode="auto">
          <a:xfrm>
            <a:off x="7848600" y="5943600"/>
            <a:ext cx="112395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blurRad="63500" dist="38099" dir="2700000" algn="ctr" rotWithShape="0">
                    <a:srgbClr val="990000">
                      <a:alpha val="74998"/>
                    </a:srgbClr>
                  </a:outerShdw>
                </a:effectLst>
                <a:latin typeface="Impact"/>
                <a:ea typeface="Impact"/>
                <a:cs typeface="Impact"/>
              </a:rPr>
              <a:t>Answer</a:t>
            </a:r>
          </a:p>
        </p:txBody>
      </p:sp>
      <p:sp>
        <p:nvSpPr>
          <p:cNvPr id="45070" name="Rectangle 14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7543800" y="5638800"/>
            <a:ext cx="1600200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5077" name="Group 21"/>
          <p:cNvGrpSpPr>
            <a:grpSpLocks/>
          </p:cNvGrpSpPr>
          <p:nvPr/>
        </p:nvGrpSpPr>
        <p:grpSpPr bwMode="auto">
          <a:xfrm>
            <a:off x="0" y="5480050"/>
            <a:ext cx="1905000" cy="1371600"/>
            <a:chOff x="0" y="3456"/>
            <a:chExt cx="1200" cy="864"/>
          </a:xfrm>
        </p:grpSpPr>
        <p:pic>
          <p:nvPicPr>
            <p:cNvPr id="45078" name="Picture 22" descr="\\Study\SharedDocs\Jeopardy Thumbnail.jpg">
              <a:hlinkClick r:id="rId5" action="ppaction://hlinksldjump"/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0" y="3600"/>
              <a:ext cx="816" cy="60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5079" name="Rectangle 23">
              <a:hlinkClick r:id="rId5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0" y="3456"/>
              <a:ext cx="1200" cy="8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80" name="WordArt 24">
              <a:hlinkClick r:id="rId5" action="ppaction://hlinksldjump"/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192" y="3600"/>
              <a:ext cx="864" cy="52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kern="10">
                  <a:ln w="19050">
                    <a:solidFill>
                      <a:srgbClr val="99CCFF"/>
                    </a:solidFill>
                    <a:round/>
                    <a:headEnd/>
                    <a:tailEnd/>
                  </a:ln>
                  <a:solidFill>
                    <a:srgbClr val="0066CC"/>
                  </a:solidFill>
                  <a:effectLst>
                    <a:outerShdw blurRad="63500" dist="38099" dir="2700000" algn="ctr" rotWithShape="0">
                      <a:srgbClr val="990000">
                        <a:alpha val="74998"/>
                      </a:srgbClr>
                    </a:outerShdw>
                  </a:effectLst>
                  <a:latin typeface="Impact"/>
                  <a:ea typeface="Impact"/>
                  <a:cs typeface="Impact"/>
                </a:rPr>
                <a:t>Back to</a:t>
              </a:r>
            </a:p>
            <a:p>
              <a:pPr algn="ctr"/>
              <a:r>
                <a:rPr lang="en-US" sz="3600" kern="10">
                  <a:ln w="19050">
                    <a:solidFill>
                      <a:srgbClr val="99CCFF"/>
                    </a:solidFill>
                    <a:round/>
                    <a:headEnd/>
                    <a:tailEnd/>
                  </a:ln>
                  <a:solidFill>
                    <a:srgbClr val="0066CC"/>
                  </a:solidFill>
                  <a:effectLst>
                    <a:outerShdw blurRad="63500" dist="38099" dir="2700000" algn="ctr" rotWithShape="0">
                      <a:srgbClr val="990000">
                        <a:alpha val="74998"/>
                      </a:srgbClr>
                    </a:outerShdw>
                  </a:effectLst>
                  <a:latin typeface="Impact"/>
                  <a:ea typeface="Impact"/>
                  <a:cs typeface="Impact"/>
                </a:rPr>
                <a:t>Gameboard</a:t>
              </a:r>
            </a:p>
          </p:txBody>
        </p:sp>
      </p:grpSp>
      <p:sp>
        <p:nvSpPr>
          <p:cNvPr id="45081" name="Text Box 25"/>
          <p:cNvSpPr txBox="1">
            <a:spLocks noChangeArrowheads="1"/>
          </p:cNvSpPr>
          <p:nvPr/>
        </p:nvSpPr>
        <p:spPr bwMode="auto">
          <a:xfrm>
            <a:off x="3479800" y="0"/>
            <a:ext cx="221615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8000"/>
              <a:t>$300</a:t>
            </a:r>
          </a:p>
        </p:txBody>
      </p:sp>
      <p:graphicFrame>
        <p:nvGraphicFramePr>
          <p:cNvPr id="45084" name="Object 28"/>
          <p:cNvGraphicFramePr>
            <a:graphicFrameLocks noChangeAspect="1"/>
          </p:cNvGraphicFramePr>
          <p:nvPr/>
        </p:nvGraphicFramePr>
        <p:xfrm>
          <a:off x="2209800" y="1828800"/>
          <a:ext cx="5105400" cy="3314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85" name="Equation" r:id="rId7" imgW="977760" imgH="634680" progId="Equation.DSMT4">
                  <p:embed/>
                </p:oleObj>
              </mc:Choice>
              <mc:Fallback>
                <p:oleObj name="Equation" r:id="rId7" imgW="977760" imgH="634680" progId="Equation.DSMT4">
                  <p:embed/>
                  <p:pic>
                    <p:nvPicPr>
                      <p:cNvPr id="0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1828800"/>
                        <a:ext cx="5105400" cy="3314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34" name="Rectangle 1050"/>
          <p:cNvSpPr>
            <a:spLocks noChangeArrowheads="1"/>
          </p:cNvSpPr>
          <p:nvPr/>
        </p:nvSpPr>
        <p:spPr bwMode="auto">
          <a:xfrm>
            <a:off x="2895600" y="1524000"/>
            <a:ext cx="5638800" cy="41148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 algn="ctr"/>
            <a:endParaRPr lang="en-US" sz="4000"/>
          </a:p>
        </p:txBody>
      </p:sp>
      <p:sp>
        <p:nvSpPr>
          <p:cNvPr id="145410" name="Text Box 1026"/>
          <p:cNvSpPr txBox="1">
            <a:spLocks noChangeArrowheads="1"/>
          </p:cNvSpPr>
          <p:nvPr/>
        </p:nvSpPr>
        <p:spPr bwMode="auto">
          <a:xfrm>
            <a:off x="1371600" y="1143000"/>
            <a:ext cx="6172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145413" name="Text Box 1029"/>
          <p:cNvSpPr txBox="1">
            <a:spLocks noChangeArrowheads="1"/>
          </p:cNvSpPr>
          <p:nvPr/>
        </p:nvSpPr>
        <p:spPr bwMode="auto">
          <a:xfrm>
            <a:off x="304800" y="914400"/>
            <a:ext cx="85344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4000" b="1"/>
          </a:p>
        </p:txBody>
      </p:sp>
      <p:sp>
        <p:nvSpPr>
          <p:cNvPr id="145416" name="Rectangle 103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-304800"/>
            <a:ext cx="3581400" cy="304800"/>
          </a:xfrm>
        </p:spPr>
        <p:txBody>
          <a:bodyPr/>
          <a:lstStyle/>
          <a:p>
            <a:pPr algn="l"/>
            <a:r>
              <a:rPr lang="en-US" sz="1200">
                <a:solidFill>
                  <a:srgbClr val="FFFFFF"/>
                </a:solidFill>
              </a:rPr>
              <a:t>Category 6 – 30 Point Answer</a:t>
            </a:r>
            <a:endParaRPr lang="en-US"/>
          </a:p>
        </p:txBody>
      </p:sp>
      <p:sp>
        <p:nvSpPr>
          <p:cNvPr id="145417" name="Text Box 1033"/>
          <p:cNvSpPr txBox="1">
            <a:spLocks noChangeArrowheads="1"/>
          </p:cNvSpPr>
          <p:nvPr/>
        </p:nvSpPr>
        <p:spPr bwMode="auto">
          <a:xfrm>
            <a:off x="7497763" y="0"/>
            <a:ext cx="12001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4000"/>
              <a:t>$300</a:t>
            </a:r>
          </a:p>
        </p:txBody>
      </p:sp>
      <p:grpSp>
        <p:nvGrpSpPr>
          <p:cNvPr id="145441" name="Group 1057"/>
          <p:cNvGrpSpPr>
            <a:grpSpLocks/>
          </p:cNvGrpSpPr>
          <p:nvPr/>
        </p:nvGrpSpPr>
        <p:grpSpPr bwMode="auto">
          <a:xfrm>
            <a:off x="0" y="5486400"/>
            <a:ext cx="1600200" cy="1219200"/>
            <a:chOff x="3168" y="3552"/>
            <a:chExt cx="1008" cy="768"/>
          </a:xfrm>
        </p:grpSpPr>
        <p:pic>
          <p:nvPicPr>
            <p:cNvPr id="145442" name="Picture 1058" descr="\\Study\SharedDocs\Jeopardy Thumb Problem.jpg">
              <a:hlinkClick r:id="" action="ppaction://hlinkshowjump?jump=previousslide"/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12" y="3648"/>
              <a:ext cx="816" cy="59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45443" name="WordArt 1059">
              <a:hlinkClick r:id="" action="ppaction://hlinkshowjump?jump=previousslide"/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3360" y="3696"/>
              <a:ext cx="708" cy="48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kern="10">
                  <a:ln w="19050">
                    <a:solidFill>
                      <a:srgbClr val="99CCFF"/>
                    </a:solidFill>
                    <a:round/>
                    <a:headEnd/>
                    <a:tailEnd/>
                  </a:ln>
                  <a:solidFill>
                    <a:srgbClr val="0066CC"/>
                  </a:solidFill>
                  <a:effectLst>
                    <a:outerShdw blurRad="63500" dist="38099" dir="2700000" algn="ctr" rotWithShape="0">
                      <a:srgbClr val="990000">
                        <a:alpha val="74998"/>
                      </a:srgbClr>
                    </a:outerShdw>
                  </a:effectLst>
                  <a:latin typeface="Impact"/>
                  <a:ea typeface="Impact"/>
                  <a:cs typeface="Impact"/>
                </a:rPr>
                <a:t>Back to</a:t>
              </a:r>
            </a:p>
            <a:p>
              <a:pPr algn="ctr"/>
              <a:r>
                <a:rPr lang="en-US" sz="3600" kern="10">
                  <a:ln w="19050">
                    <a:solidFill>
                      <a:srgbClr val="99CCFF"/>
                    </a:solidFill>
                    <a:round/>
                    <a:headEnd/>
                    <a:tailEnd/>
                  </a:ln>
                  <a:solidFill>
                    <a:srgbClr val="0066CC"/>
                  </a:solidFill>
                  <a:effectLst>
                    <a:outerShdw blurRad="63500" dist="38099" dir="2700000" algn="ctr" rotWithShape="0">
                      <a:srgbClr val="990000">
                        <a:alpha val="74998"/>
                      </a:srgbClr>
                    </a:outerShdw>
                  </a:effectLst>
                  <a:latin typeface="Impact"/>
                  <a:ea typeface="Impact"/>
                  <a:cs typeface="Impact"/>
                </a:rPr>
                <a:t>Problem</a:t>
              </a:r>
            </a:p>
          </p:txBody>
        </p:sp>
        <p:sp>
          <p:nvSpPr>
            <p:cNvPr id="145444" name="Rectangle 1060">
              <a:hlinkClick r:id="" action="ppaction://hlinkshowjump?jump=previousslide"/>
            </p:cNvPr>
            <p:cNvSpPr>
              <a:spLocks noChangeArrowheads="1"/>
            </p:cNvSpPr>
            <p:nvPr/>
          </p:nvSpPr>
          <p:spPr bwMode="auto">
            <a:xfrm>
              <a:off x="3168" y="3552"/>
              <a:ext cx="1008" cy="7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5445" name="Group 1061"/>
          <p:cNvGrpSpPr>
            <a:grpSpLocks/>
          </p:cNvGrpSpPr>
          <p:nvPr/>
        </p:nvGrpSpPr>
        <p:grpSpPr bwMode="auto">
          <a:xfrm>
            <a:off x="7239000" y="5486400"/>
            <a:ext cx="1905000" cy="1371600"/>
            <a:chOff x="0" y="3456"/>
            <a:chExt cx="1200" cy="864"/>
          </a:xfrm>
        </p:grpSpPr>
        <p:pic>
          <p:nvPicPr>
            <p:cNvPr id="145446" name="Picture 1062" descr="\\Study\SharedDocs\Jeopardy Thumbnail.jpg">
              <a:hlinkClick r:id="rId5" action="ppaction://hlinksldjump"/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0" y="3600"/>
              <a:ext cx="816" cy="60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45447" name="Rectangle 1063">
              <a:hlinkClick r:id="rId5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0" y="3456"/>
              <a:ext cx="1200" cy="8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5448" name="WordArt 1064">
              <a:hlinkClick r:id="rId5" action="ppaction://hlinksldjump"/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192" y="3600"/>
              <a:ext cx="864" cy="52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kern="10">
                  <a:ln w="19050">
                    <a:solidFill>
                      <a:srgbClr val="99CCFF"/>
                    </a:solidFill>
                    <a:round/>
                    <a:headEnd/>
                    <a:tailEnd/>
                  </a:ln>
                  <a:solidFill>
                    <a:srgbClr val="0066CC"/>
                  </a:solidFill>
                  <a:effectLst>
                    <a:outerShdw blurRad="63500" dist="38099" dir="2700000" algn="ctr" rotWithShape="0">
                      <a:srgbClr val="990000">
                        <a:alpha val="74998"/>
                      </a:srgbClr>
                    </a:outerShdw>
                  </a:effectLst>
                  <a:latin typeface="Impact"/>
                  <a:ea typeface="Impact"/>
                  <a:cs typeface="Impact"/>
                </a:rPr>
                <a:t>Back to</a:t>
              </a:r>
            </a:p>
            <a:p>
              <a:pPr algn="ctr"/>
              <a:r>
                <a:rPr lang="en-US" sz="3600" kern="10">
                  <a:ln w="19050">
                    <a:solidFill>
                      <a:srgbClr val="99CCFF"/>
                    </a:solidFill>
                    <a:round/>
                    <a:headEnd/>
                    <a:tailEnd/>
                  </a:ln>
                  <a:solidFill>
                    <a:srgbClr val="0066CC"/>
                  </a:solidFill>
                  <a:effectLst>
                    <a:outerShdw blurRad="63500" dist="38099" dir="2700000" algn="ctr" rotWithShape="0">
                      <a:srgbClr val="990000">
                        <a:alpha val="74998"/>
                      </a:srgbClr>
                    </a:outerShdw>
                  </a:effectLst>
                  <a:latin typeface="Impact"/>
                  <a:ea typeface="Impact"/>
                  <a:cs typeface="Impact"/>
                </a:rPr>
                <a:t>Gameboard</a:t>
              </a:r>
            </a:p>
          </p:txBody>
        </p:sp>
      </p:grpSp>
      <p:graphicFrame>
        <p:nvGraphicFramePr>
          <p:cNvPr id="145449" name="Object 1065"/>
          <p:cNvGraphicFramePr>
            <a:graphicFrameLocks noChangeAspect="1"/>
          </p:cNvGraphicFramePr>
          <p:nvPr/>
        </p:nvGraphicFramePr>
        <p:xfrm>
          <a:off x="228600" y="2743200"/>
          <a:ext cx="2438400" cy="1582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451" name="Equation" r:id="rId7" imgW="977760" imgH="634680" progId="Equation.DSMT4">
                  <p:embed/>
                </p:oleObj>
              </mc:Choice>
              <mc:Fallback>
                <p:oleObj name="Equation" r:id="rId7" imgW="977760" imgH="634680" progId="Equation.DSMT4">
                  <p:embed/>
                  <p:pic>
                    <p:nvPicPr>
                      <p:cNvPr id="0" name="Object 106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2743200"/>
                        <a:ext cx="2438400" cy="1582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5450" name="Object 1066"/>
          <p:cNvGraphicFramePr>
            <a:graphicFrameLocks noChangeAspect="1"/>
          </p:cNvGraphicFramePr>
          <p:nvPr/>
        </p:nvGraphicFramePr>
        <p:xfrm>
          <a:off x="2895600" y="2362200"/>
          <a:ext cx="5715000" cy="2324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452" name="Equation" r:id="rId9" imgW="1155600" imgH="469800" progId="Equation.DSMT4">
                  <p:embed/>
                </p:oleObj>
              </mc:Choice>
              <mc:Fallback>
                <p:oleObj name="Equation" r:id="rId9" imgW="1155600" imgH="469800" progId="Equation.DSMT4">
                  <p:embed/>
                  <p:pic>
                    <p:nvPicPr>
                      <p:cNvPr id="0" name="Object 106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2362200"/>
                        <a:ext cx="5715000" cy="2324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92" name="Rectangle 12"/>
          <p:cNvSpPr>
            <a:spLocks noChangeArrowheads="1"/>
          </p:cNvSpPr>
          <p:nvPr/>
        </p:nvSpPr>
        <p:spPr bwMode="auto">
          <a:xfrm>
            <a:off x="685800" y="1524000"/>
            <a:ext cx="7848600" cy="3962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4000"/>
          </a:p>
        </p:txBody>
      </p:sp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304800"/>
            <a:ext cx="2209800" cy="304800"/>
          </a:xfrm>
        </p:spPr>
        <p:txBody>
          <a:bodyPr/>
          <a:lstStyle/>
          <a:p>
            <a:pPr algn="l"/>
            <a:r>
              <a:rPr lang="en-US" sz="1200">
                <a:solidFill>
                  <a:srgbClr val="FFFFFF"/>
                </a:solidFill>
              </a:rPr>
              <a:t>Mixed up– 40 Point Question</a:t>
            </a:r>
            <a:endParaRPr lang="en-US" sz="8000"/>
          </a:p>
        </p:txBody>
      </p:sp>
      <p:pic>
        <p:nvPicPr>
          <p:cNvPr id="46089" name="Picture 9" descr="C:\Documents and Settings\Admin\Application Data\Microsoft\Media Catalog\Downloaded Clips\cl45\j0172629.gif">
            <a:hlinkClick r:id="" action="ppaction://hlinkshowjump?jump=nextslide"/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0" y="5791200"/>
            <a:ext cx="990600" cy="841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6094" name="WordArt 14">
            <a:hlinkClick r:id="" action="ppaction://hlinkshowjump?jump=nextslide"/>
          </p:cNvPr>
          <p:cNvSpPr>
            <a:spLocks noChangeArrowheads="1" noChangeShapeType="1" noTextEdit="1"/>
          </p:cNvSpPr>
          <p:nvPr/>
        </p:nvSpPr>
        <p:spPr bwMode="auto">
          <a:xfrm>
            <a:off x="7848600" y="5943600"/>
            <a:ext cx="112395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blurRad="63500" dist="38099" dir="2700000" algn="ctr" rotWithShape="0">
                    <a:srgbClr val="990000">
                      <a:alpha val="74998"/>
                    </a:srgbClr>
                  </a:outerShdw>
                </a:effectLst>
                <a:latin typeface="Impact"/>
                <a:ea typeface="Impact"/>
                <a:cs typeface="Impact"/>
              </a:rPr>
              <a:t>Answer</a:t>
            </a:r>
          </a:p>
        </p:txBody>
      </p:sp>
      <p:sp>
        <p:nvSpPr>
          <p:cNvPr id="46095" name="Rectangle 15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7543800" y="5638800"/>
            <a:ext cx="1600200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6102" name="Group 22"/>
          <p:cNvGrpSpPr>
            <a:grpSpLocks/>
          </p:cNvGrpSpPr>
          <p:nvPr/>
        </p:nvGrpSpPr>
        <p:grpSpPr bwMode="auto">
          <a:xfrm>
            <a:off x="0" y="5480050"/>
            <a:ext cx="1905000" cy="1371600"/>
            <a:chOff x="0" y="3456"/>
            <a:chExt cx="1200" cy="864"/>
          </a:xfrm>
        </p:grpSpPr>
        <p:pic>
          <p:nvPicPr>
            <p:cNvPr id="46103" name="Picture 23" descr="\\Study\SharedDocs\Jeopardy Thumbnail.jpg">
              <a:hlinkClick r:id="rId5" action="ppaction://hlinksldjump"/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0" y="3600"/>
              <a:ext cx="816" cy="60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6104" name="Rectangle 24">
              <a:hlinkClick r:id="rId5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0" y="3456"/>
              <a:ext cx="1200" cy="8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05" name="WordArt 25">
              <a:hlinkClick r:id="rId5" action="ppaction://hlinksldjump"/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192" y="3600"/>
              <a:ext cx="864" cy="52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kern="10">
                  <a:ln w="19050">
                    <a:solidFill>
                      <a:srgbClr val="99CCFF"/>
                    </a:solidFill>
                    <a:round/>
                    <a:headEnd/>
                    <a:tailEnd/>
                  </a:ln>
                  <a:solidFill>
                    <a:srgbClr val="0066CC"/>
                  </a:solidFill>
                  <a:effectLst>
                    <a:outerShdw blurRad="63500" dist="38099" dir="2700000" algn="ctr" rotWithShape="0">
                      <a:srgbClr val="990000">
                        <a:alpha val="74998"/>
                      </a:srgbClr>
                    </a:outerShdw>
                  </a:effectLst>
                  <a:latin typeface="Impact"/>
                  <a:ea typeface="Impact"/>
                  <a:cs typeface="Impact"/>
                </a:rPr>
                <a:t>Back to</a:t>
              </a:r>
            </a:p>
            <a:p>
              <a:pPr algn="ctr"/>
              <a:r>
                <a:rPr lang="en-US" sz="3600" kern="10">
                  <a:ln w="19050">
                    <a:solidFill>
                      <a:srgbClr val="99CCFF"/>
                    </a:solidFill>
                    <a:round/>
                    <a:headEnd/>
                    <a:tailEnd/>
                  </a:ln>
                  <a:solidFill>
                    <a:srgbClr val="0066CC"/>
                  </a:solidFill>
                  <a:effectLst>
                    <a:outerShdw blurRad="63500" dist="38099" dir="2700000" algn="ctr" rotWithShape="0">
                      <a:srgbClr val="990000">
                        <a:alpha val="74998"/>
                      </a:srgbClr>
                    </a:outerShdw>
                  </a:effectLst>
                  <a:latin typeface="Impact"/>
                  <a:ea typeface="Impact"/>
                  <a:cs typeface="Impact"/>
                </a:rPr>
                <a:t>Gameboard</a:t>
              </a:r>
            </a:p>
          </p:txBody>
        </p:sp>
      </p:grpSp>
      <p:sp>
        <p:nvSpPr>
          <p:cNvPr id="46106" name="Text Box 26"/>
          <p:cNvSpPr txBox="1">
            <a:spLocks noChangeArrowheads="1"/>
          </p:cNvSpPr>
          <p:nvPr/>
        </p:nvSpPr>
        <p:spPr bwMode="auto">
          <a:xfrm>
            <a:off x="3479800" y="0"/>
            <a:ext cx="221615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8000"/>
              <a:t>$400</a:t>
            </a:r>
          </a:p>
        </p:txBody>
      </p:sp>
      <p:graphicFrame>
        <p:nvGraphicFramePr>
          <p:cNvPr id="46109" name="Object 29"/>
          <p:cNvGraphicFramePr>
            <a:graphicFrameLocks noChangeAspect="1"/>
          </p:cNvGraphicFramePr>
          <p:nvPr/>
        </p:nvGraphicFramePr>
        <p:xfrm>
          <a:off x="914400" y="1828800"/>
          <a:ext cx="7620000" cy="2798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110" name="Equation" r:id="rId7" imgW="1244520" imgH="457200" progId="Equation.DSMT4">
                  <p:embed/>
                </p:oleObj>
              </mc:Choice>
              <mc:Fallback>
                <p:oleObj name="Equation" r:id="rId7" imgW="1244520" imgH="457200" progId="Equation.DSMT4">
                  <p:embed/>
                  <p:pic>
                    <p:nvPicPr>
                      <p:cNvPr id="0" name="Object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828800"/>
                        <a:ext cx="7620000" cy="2798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80" name="Rectangle 24"/>
          <p:cNvSpPr>
            <a:spLocks noChangeArrowheads="1"/>
          </p:cNvSpPr>
          <p:nvPr/>
        </p:nvSpPr>
        <p:spPr bwMode="auto">
          <a:xfrm>
            <a:off x="2895600" y="1524000"/>
            <a:ext cx="5638800" cy="41148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 algn="ctr"/>
            <a:endParaRPr lang="en-US" sz="4000"/>
          </a:p>
        </p:txBody>
      </p:sp>
      <p:sp>
        <p:nvSpPr>
          <p:cNvPr id="147458" name="Text Box 2"/>
          <p:cNvSpPr txBox="1">
            <a:spLocks noChangeArrowheads="1"/>
          </p:cNvSpPr>
          <p:nvPr/>
        </p:nvSpPr>
        <p:spPr bwMode="auto">
          <a:xfrm>
            <a:off x="1371600" y="1143000"/>
            <a:ext cx="6172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147462" name="Rectangle 6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-304800"/>
            <a:ext cx="2590800" cy="304800"/>
          </a:xfrm>
        </p:spPr>
        <p:txBody>
          <a:bodyPr/>
          <a:lstStyle/>
          <a:p>
            <a:pPr algn="l"/>
            <a:r>
              <a:rPr lang="en-US" sz="1200">
                <a:solidFill>
                  <a:srgbClr val="FFFFFF"/>
                </a:solidFill>
              </a:rPr>
              <a:t>Category 6 – 40 Point Answer</a:t>
            </a:r>
            <a:endParaRPr lang="en-US"/>
          </a:p>
        </p:txBody>
      </p:sp>
      <p:sp>
        <p:nvSpPr>
          <p:cNvPr id="147463" name="Text Box 7"/>
          <p:cNvSpPr txBox="1">
            <a:spLocks noChangeArrowheads="1"/>
          </p:cNvSpPr>
          <p:nvPr/>
        </p:nvSpPr>
        <p:spPr bwMode="auto">
          <a:xfrm>
            <a:off x="7497763" y="0"/>
            <a:ext cx="12001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4000"/>
              <a:t>$400</a:t>
            </a:r>
          </a:p>
        </p:txBody>
      </p:sp>
      <p:grpSp>
        <p:nvGrpSpPr>
          <p:cNvPr id="147487" name="Group 31"/>
          <p:cNvGrpSpPr>
            <a:grpSpLocks/>
          </p:cNvGrpSpPr>
          <p:nvPr/>
        </p:nvGrpSpPr>
        <p:grpSpPr bwMode="auto">
          <a:xfrm>
            <a:off x="0" y="5486400"/>
            <a:ext cx="1600200" cy="1219200"/>
            <a:chOff x="3168" y="3552"/>
            <a:chExt cx="1008" cy="768"/>
          </a:xfrm>
        </p:grpSpPr>
        <p:pic>
          <p:nvPicPr>
            <p:cNvPr id="147488" name="Picture 32" descr="\\Study\SharedDocs\Jeopardy Thumb Problem.jpg">
              <a:hlinkClick r:id="" action="ppaction://hlinkshowjump?jump=previousslide"/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12" y="3648"/>
              <a:ext cx="816" cy="59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47489" name="WordArt 33">
              <a:hlinkClick r:id="" action="ppaction://hlinkshowjump?jump=previousslide"/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3360" y="3696"/>
              <a:ext cx="708" cy="48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kern="10">
                  <a:ln w="19050">
                    <a:solidFill>
                      <a:srgbClr val="99CCFF"/>
                    </a:solidFill>
                    <a:round/>
                    <a:headEnd/>
                    <a:tailEnd/>
                  </a:ln>
                  <a:solidFill>
                    <a:srgbClr val="0066CC"/>
                  </a:solidFill>
                  <a:effectLst>
                    <a:outerShdw blurRad="63500" dist="38099" dir="2700000" algn="ctr" rotWithShape="0">
                      <a:srgbClr val="990000">
                        <a:alpha val="74998"/>
                      </a:srgbClr>
                    </a:outerShdw>
                  </a:effectLst>
                  <a:latin typeface="Impact"/>
                  <a:ea typeface="Impact"/>
                  <a:cs typeface="Impact"/>
                </a:rPr>
                <a:t>Back to</a:t>
              </a:r>
            </a:p>
            <a:p>
              <a:pPr algn="ctr"/>
              <a:r>
                <a:rPr lang="en-US" sz="3600" kern="10">
                  <a:ln w="19050">
                    <a:solidFill>
                      <a:srgbClr val="99CCFF"/>
                    </a:solidFill>
                    <a:round/>
                    <a:headEnd/>
                    <a:tailEnd/>
                  </a:ln>
                  <a:solidFill>
                    <a:srgbClr val="0066CC"/>
                  </a:solidFill>
                  <a:effectLst>
                    <a:outerShdw blurRad="63500" dist="38099" dir="2700000" algn="ctr" rotWithShape="0">
                      <a:srgbClr val="990000">
                        <a:alpha val="74998"/>
                      </a:srgbClr>
                    </a:outerShdw>
                  </a:effectLst>
                  <a:latin typeface="Impact"/>
                  <a:ea typeface="Impact"/>
                  <a:cs typeface="Impact"/>
                </a:rPr>
                <a:t>Problem</a:t>
              </a:r>
            </a:p>
          </p:txBody>
        </p:sp>
        <p:sp>
          <p:nvSpPr>
            <p:cNvPr id="147490" name="Rectangle 34">
              <a:hlinkClick r:id="" action="ppaction://hlinkshowjump?jump=previousslide"/>
            </p:cNvPr>
            <p:cNvSpPr>
              <a:spLocks noChangeArrowheads="1"/>
            </p:cNvSpPr>
            <p:nvPr/>
          </p:nvSpPr>
          <p:spPr bwMode="auto">
            <a:xfrm>
              <a:off x="3168" y="3552"/>
              <a:ext cx="1008" cy="7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7491" name="Group 35"/>
          <p:cNvGrpSpPr>
            <a:grpSpLocks/>
          </p:cNvGrpSpPr>
          <p:nvPr/>
        </p:nvGrpSpPr>
        <p:grpSpPr bwMode="auto">
          <a:xfrm>
            <a:off x="7239000" y="5486400"/>
            <a:ext cx="1905000" cy="1371600"/>
            <a:chOff x="0" y="3456"/>
            <a:chExt cx="1200" cy="864"/>
          </a:xfrm>
        </p:grpSpPr>
        <p:pic>
          <p:nvPicPr>
            <p:cNvPr id="147492" name="Picture 36" descr="\\Study\SharedDocs\Jeopardy Thumbnail.jpg">
              <a:hlinkClick r:id="rId5" action="ppaction://hlinksldjump"/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0" y="3600"/>
              <a:ext cx="816" cy="60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47493" name="Rectangle 37">
              <a:hlinkClick r:id="rId5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0" y="3456"/>
              <a:ext cx="1200" cy="8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7494" name="WordArt 38">
              <a:hlinkClick r:id="rId5" action="ppaction://hlinksldjump"/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192" y="3600"/>
              <a:ext cx="864" cy="52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kern="10">
                  <a:ln w="19050">
                    <a:solidFill>
                      <a:srgbClr val="99CCFF"/>
                    </a:solidFill>
                    <a:round/>
                    <a:headEnd/>
                    <a:tailEnd/>
                  </a:ln>
                  <a:solidFill>
                    <a:srgbClr val="0066CC"/>
                  </a:solidFill>
                  <a:effectLst>
                    <a:outerShdw blurRad="63500" dist="38099" dir="2700000" algn="ctr" rotWithShape="0">
                      <a:srgbClr val="990000">
                        <a:alpha val="74998"/>
                      </a:srgbClr>
                    </a:outerShdw>
                  </a:effectLst>
                  <a:latin typeface="Impact"/>
                  <a:ea typeface="Impact"/>
                  <a:cs typeface="Impact"/>
                </a:rPr>
                <a:t>Back to</a:t>
              </a:r>
            </a:p>
            <a:p>
              <a:pPr algn="ctr"/>
              <a:r>
                <a:rPr lang="en-US" sz="3600" kern="10">
                  <a:ln w="19050">
                    <a:solidFill>
                      <a:srgbClr val="99CCFF"/>
                    </a:solidFill>
                    <a:round/>
                    <a:headEnd/>
                    <a:tailEnd/>
                  </a:ln>
                  <a:solidFill>
                    <a:srgbClr val="0066CC"/>
                  </a:solidFill>
                  <a:effectLst>
                    <a:outerShdw blurRad="63500" dist="38099" dir="2700000" algn="ctr" rotWithShape="0">
                      <a:srgbClr val="990000">
                        <a:alpha val="74998"/>
                      </a:srgbClr>
                    </a:outerShdw>
                  </a:effectLst>
                  <a:latin typeface="Impact"/>
                  <a:ea typeface="Impact"/>
                  <a:cs typeface="Impact"/>
                </a:rPr>
                <a:t>Gameboard</a:t>
              </a:r>
            </a:p>
          </p:txBody>
        </p:sp>
      </p:grpSp>
      <p:graphicFrame>
        <p:nvGraphicFramePr>
          <p:cNvPr id="147495" name="Object 39"/>
          <p:cNvGraphicFramePr>
            <a:graphicFrameLocks noChangeAspect="1"/>
          </p:cNvGraphicFramePr>
          <p:nvPr/>
        </p:nvGraphicFramePr>
        <p:xfrm>
          <a:off x="152400" y="3200400"/>
          <a:ext cx="2667000" cy="979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7497" name="Equation" r:id="rId7" imgW="1244520" imgH="457200" progId="Equation.DSMT4">
                  <p:embed/>
                </p:oleObj>
              </mc:Choice>
              <mc:Fallback>
                <p:oleObj name="Equation" r:id="rId7" imgW="1244520" imgH="457200" progId="Equation.DSMT4">
                  <p:embed/>
                  <p:pic>
                    <p:nvPicPr>
                      <p:cNvPr id="0" name="Object 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3200400"/>
                        <a:ext cx="2667000" cy="979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7496" name="Object 40"/>
          <p:cNvGraphicFramePr>
            <a:graphicFrameLocks noChangeAspect="1"/>
          </p:cNvGraphicFramePr>
          <p:nvPr/>
        </p:nvGraphicFramePr>
        <p:xfrm>
          <a:off x="2944813" y="2667000"/>
          <a:ext cx="5540375" cy="1863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7498" name="Equation" r:id="rId9" imgW="1358640" imgH="457200" progId="Equation.DSMT4">
                  <p:embed/>
                </p:oleObj>
              </mc:Choice>
              <mc:Fallback>
                <p:oleObj name="Equation" r:id="rId9" imgW="1358640" imgH="457200" progId="Equation.DSMT4">
                  <p:embed/>
                  <p:pic>
                    <p:nvPicPr>
                      <p:cNvPr id="0" name="Object 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44813" y="2667000"/>
                        <a:ext cx="5540375" cy="1863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15" name="Rectangle 11"/>
          <p:cNvSpPr>
            <a:spLocks noChangeArrowheads="1"/>
          </p:cNvSpPr>
          <p:nvPr/>
        </p:nvSpPr>
        <p:spPr bwMode="auto">
          <a:xfrm>
            <a:off x="685800" y="1524000"/>
            <a:ext cx="7848600" cy="3962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4000"/>
              <a:t>A particle is following the </a:t>
            </a:r>
          </a:p>
          <a:p>
            <a:pPr algn="ctr"/>
            <a:r>
              <a:rPr lang="en-US" sz="4000"/>
              <a:t>Path of </a:t>
            </a:r>
          </a:p>
          <a:p>
            <a:pPr algn="ctr"/>
            <a:endParaRPr lang="en-US" sz="4000"/>
          </a:p>
          <a:p>
            <a:pPr algn="ctr"/>
            <a:endParaRPr lang="en-US" sz="4000"/>
          </a:p>
          <a:p>
            <a:pPr algn="ctr"/>
            <a:endParaRPr lang="en-US" sz="4000"/>
          </a:p>
          <a:p>
            <a:pPr algn="ctr"/>
            <a:r>
              <a:rPr lang="en-US" sz="4000"/>
              <a:t>Find its velocity at (3,1)</a:t>
            </a:r>
          </a:p>
        </p:txBody>
      </p:sp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304800"/>
            <a:ext cx="3276600" cy="304800"/>
          </a:xfrm>
        </p:spPr>
        <p:txBody>
          <a:bodyPr/>
          <a:lstStyle/>
          <a:p>
            <a:pPr algn="l"/>
            <a:r>
              <a:rPr lang="en-US" sz="1200">
                <a:solidFill>
                  <a:srgbClr val="FFFFFF"/>
                </a:solidFill>
              </a:rPr>
              <a:t>Mixed up – 50 Point Question</a:t>
            </a:r>
            <a:endParaRPr lang="en-US" sz="1200"/>
          </a:p>
        </p:txBody>
      </p:sp>
      <p:pic>
        <p:nvPicPr>
          <p:cNvPr id="47112" name="Picture 8" descr="C:\Documents and Settings\Admin\Application Data\Microsoft\Media Catalog\Downloaded Clips\cl45\j0172629.gif">
            <a:hlinkClick r:id="" action="ppaction://hlinkshowjump?jump=nextslide"/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0" y="5791200"/>
            <a:ext cx="990600" cy="841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7117" name="WordArt 13">
            <a:hlinkClick r:id="" action="ppaction://hlinkshowjump?jump=nextslide"/>
          </p:cNvPr>
          <p:cNvSpPr>
            <a:spLocks noChangeArrowheads="1" noChangeShapeType="1" noTextEdit="1"/>
          </p:cNvSpPr>
          <p:nvPr/>
        </p:nvSpPr>
        <p:spPr bwMode="auto">
          <a:xfrm>
            <a:off x="7848600" y="5943600"/>
            <a:ext cx="112395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blurRad="63500" dist="38099" dir="2700000" algn="ctr" rotWithShape="0">
                    <a:srgbClr val="990000">
                      <a:alpha val="74998"/>
                    </a:srgbClr>
                  </a:outerShdw>
                </a:effectLst>
                <a:latin typeface="Impact"/>
                <a:ea typeface="Impact"/>
                <a:cs typeface="Impact"/>
              </a:rPr>
              <a:t>Answer</a:t>
            </a:r>
          </a:p>
        </p:txBody>
      </p:sp>
      <p:sp>
        <p:nvSpPr>
          <p:cNvPr id="47118" name="Rectangle 14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7543800" y="5638800"/>
            <a:ext cx="1600200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7125" name="Group 21"/>
          <p:cNvGrpSpPr>
            <a:grpSpLocks/>
          </p:cNvGrpSpPr>
          <p:nvPr/>
        </p:nvGrpSpPr>
        <p:grpSpPr bwMode="auto">
          <a:xfrm>
            <a:off x="0" y="5480050"/>
            <a:ext cx="1905000" cy="1371600"/>
            <a:chOff x="0" y="3456"/>
            <a:chExt cx="1200" cy="864"/>
          </a:xfrm>
        </p:grpSpPr>
        <p:pic>
          <p:nvPicPr>
            <p:cNvPr id="47126" name="Picture 22" descr="\\Study\SharedDocs\Jeopardy Thumbnail.jpg">
              <a:hlinkClick r:id="rId5" action="ppaction://hlinksldjump"/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0" y="3600"/>
              <a:ext cx="816" cy="60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7127" name="Rectangle 23">
              <a:hlinkClick r:id="rId5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0" y="3456"/>
              <a:ext cx="1200" cy="8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28" name="WordArt 24">
              <a:hlinkClick r:id="rId5" action="ppaction://hlinksldjump"/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192" y="3600"/>
              <a:ext cx="864" cy="52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kern="10">
                  <a:ln w="19050">
                    <a:solidFill>
                      <a:srgbClr val="99CCFF"/>
                    </a:solidFill>
                    <a:round/>
                    <a:headEnd/>
                    <a:tailEnd/>
                  </a:ln>
                  <a:solidFill>
                    <a:srgbClr val="0066CC"/>
                  </a:solidFill>
                  <a:effectLst>
                    <a:outerShdw blurRad="63500" dist="38099" dir="2700000" algn="ctr" rotWithShape="0">
                      <a:srgbClr val="990000">
                        <a:alpha val="74998"/>
                      </a:srgbClr>
                    </a:outerShdw>
                  </a:effectLst>
                  <a:latin typeface="Impact"/>
                  <a:ea typeface="Impact"/>
                  <a:cs typeface="Impact"/>
                </a:rPr>
                <a:t>Back to</a:t>
              </a:r>
            </a:p>
            <a:p>
              <a:pPr algn="ctr"/>
              <a:r>
                <a:rPr lang="en-US" sz="3600" kern="10">
                  <a:ln w="19050">
                    <a:solidFill>
                      <a:srgbClr val="99CCFF"/>
                    </a:solidFill>
                    <a:round/>
                    <a:headEnd/>
                    <a:tailEnd/>
                  </a:ln>
                  <a:solidFill>
                    <a:srgbClr val="0066CC"/>
                  </a:solidFill>
                  <a:effectLst>
                    <a:outerShdw blurRad="63500" dist="38099" dir="2700000" algn="ctr" rotWithShape="0">
                      <a:srgbClr val="990000">
                        <a:alpha val="74998"/>
                      </a:srgbClr>
                    </a:outerShdw>
                  </a:effectLst>
                  <a:latin typeface="Impact"/>
                  <a:ea typeface="Impact"/>
                  <a:cs typeface="Impact"/>
                </a:rPr>
                <a:t>Gameboard</a:t>
              </a:r>
            </a:p>
          </p:txBody>
        </p:sp>
      </p:grpSp>
      <p:sp>
        <p:nvSpPr>
          <p:cNvPr id="47129" name="Text Box 25"/>
          <p:cNvSpPr txBox="1">
            <a:spLocks noChangeArrowheads="1"/>
          </p:cNvSpPr>
          <p:nvPr/>
        </p:nvSpPr>
        <p:spPr bwMode="auto">
          <a:xfrm>
            <a:off x="3479800" y="0"/>
            <a:ext cx="221615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8000"/>
              <a:t>$500</a:t>
            </a:r>
          </a:p>
        </p:txBody>
      </p:sp>
      <p:graphicFrame>
        <p:nvGraphicFramePr>
          <p:cNvPr id="47132" name="Object 28"/>
          <p:cNvGraphicFramePr>
            <a:graphicFrameLocks noChangeAspect="1"/>
          </p:cNvGraphicFramePr>
          <p:nvPr/>
        </p:nvGraphicFramePr>
        <p:xfrm>
          <a:off x="1447800" y="3124200"/>
          <a:ext cx="6248400" cy="1263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33" name="Equation" r:id="rId7" imgW="1130040" imgH="228600" progId="Equation.DSMT4">
                  <p:embed/>
                </p:oleObj>
              </mc:Choice>
              <mc:Fallback>
                <p:oleObj name="Equation" r:id="rId7" imgW="1130040" imgH="228600" progId="Equation.DSMT4">
                  <p:embed/>
                  <p:pic>
                    <p:nvPicPr>
                      <p:cNvPr id="0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3124200"/>
                        <a:ext cx="6248400" cy="1263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28" name="Rectangle 24"/>
          <p:cNvSpPr>
            <a:spLocks noChangeArrowheads="1"/>
          </p:cNvSpPr>
          <p:nvPr/>
        </p:nvSpPr>
        <p:spPr bwMode="auto">
          <a:xfrm>
            <a:off x="2895600" y="1524000"/>
            <a:ext cx="5638800" cy="41148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sz="5400"/>
              <a:t>-3m/sec.</a:t>
            </a:r>
          </a:p>
        </p:txBody>
      </p:sp>
      <p:sp>
        <p:nvSpPr>
          <p:cNvPr id="149506" name="Text Box 2"/>
          <p:cNvSpPr txBox="1">
            <a:spLocks noChangeArrowheads="1"/>
          </p:cNvSpPr>
          <p:nvPr/>
        </p:nvSpPr>
        <p:spPr bwMode="auto">
          <a:xfrm>
            <a:off x="1371600" y="1143000"/>
            <a:ext cx="6172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149510" name="Rectangle 6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-381000"/>
            <a:ext cx="2971800" cy="381000"/>
          </a:xfrm>
        </p:spPr>
        <p:txBody>
          <a:bodyPr/>
          <a:lstStyle/>
          <a:p>
            <a:pPr algn="l"/>
            <a:r>
              <a:rPr lang="en-US" sz="1200">
                <a:solidFill>
                  <a:srgbClr val="FFFFFF"/>
                </a:solidFill>
              </a:rPr>
              <a:t>Category 6 – 50 Point Answer</a:t>
            </a:r>
          </a:p>
        </p:txBody>
      </p:sp>
      <p:sp>
        <p:nvSpPr>
          <p:cNvPr id="149511" name="Text Box 7"/>
          <p:cNvSpPr txBox="1">
            <a:spLocks noChangeArrowheads="1"/>
          </p:cNvSpPr>
          <p:nvPr/>
        </p:nvSpPr>
        <p:spPr bwMode="auto">
          <a:xfrm>
            <a:off x="7497763" y="0"/>
            <a:ext cx="12001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4000"/>
              <a:t>$500</a:t>
            </a:r>
          </a:p>
        </p:txBody>
      </p:sp>
      <p:grpSp>
        <p:nvGrpSpPr>
          <p:cNvPr id="149535" name="Group 31"/>
          <p:cNvGrpSpPr>
            <a:grpSpLocks/>
          </p:cNvGrpSpPr>
          <p:nvPr/>
        </p:nvGrpSpPr>
        <p:grpSpPr bwMode="auto">
          <a:xfrm>
            <a:off x="0" y="5486400"/>
            <a:ext cx="1600200" cy="1219200"/>
            <a:chOff x="3168" y="3552"/>
            <a:chExt cx="1008" cy="768"/>
          </a:xfrm>
        </p:grpSpPr>
        <p:pic>
          <p:nvPicPr>
            <p:cNvPr id="149536" name="Picture 32" descr="\\Study\SharedDocs\Jeopardy Thumb Problem.jpg">
              <a:hlinkClick r:id="" action="ppaction://hlinkshowjump?jump=previousslide"/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12" y="3648"/>
              <a:ext cx="816" cy="59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49537" name="WordArt 33">
              <a:hlinkClick r:id="" action="ppaction://hlinkshowjump?jump=previousslide"/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3360" y="3696"/>
              <a:ext cx="708" cy="48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kern="10">
                  <a:ln w="19050">
                    <a:solidFill>
                      <a:srgbClr val="99CCFF"/>
                    </a:solidFill>
                    <a:round/>
                    <a:headEnd/>
                    <a:tailEnd/>
                  </a:ln>
                  <a:solidFill>
                    <a:srgbClr val="0066CC"/>
                  </a:solidFill>
                  <a:effectLst>
                    <a:outerShdw blurRad="63500" dist="38099" dir="2700000" algn="ctr" rotWithShape="0">
                      <a:srgbClr val="990000">
                        <a:alpha val="74998"/>
                      </a:srgbClr>
                    </a:outerShdw>
                  </a:effectLst>
                  <a:latin typeface="Impact"/>
                  <a:ea typeface="Impact"/>
                  <a:cs typeface="Impact"/>
                </a:rPr>
                <a:t>Back to</a:t>
              </a:r>
            </a:p>
            <a:p>
              <a:pPr algn="ctr"/>
              <a:r>
                <a:rPr lang="en-US" sz="3600" kern="10">
                  <a:ln w="19050">
                    <a:solidFill>
                      <a:srgbClr val="99CCFF"/>
                    </a:solidFill>
                    <a:round/>
                    <a:headEnd/>
                    <a:tailEnd/>
                  </a:ln>
                  <a:solidFill>
                    <a:srgbClr val="0066CC"/>
                  </a:solidFill>
                  <a:effectLst>
                    <a:outerShdw blurRad="63500" dist="38099" dir="2700000" algn="ctr" rotWithShape="0">
                      <a:srgbClr val="990000">
                        <a:alpha val="74998"/>
                      </a:srgbClr>
                    </a:outerShdw>
                  </a:effectLst>
                  <a:latin typeface="Impact"/>
                  <a:ea typeface="Impact"/>
                  <a:cs typeface="Impact"/>
                </a:rPr>
                <a:t>Problem</a:t>
              </a:r>
            </a:p>
          </p:txBody>
        </p:sp>
        <p:sp>
          <p:nvSpPr>
            <p:cNvPr id="149538" name="Rectangle 34">
              <a:hlinkClick r:id="" action="ppaction://hlinkshowjump?jump=previousslide"/>
            </p:cNvPr>
            <p:cNvSpPr>
              <a:spLocks noChangeArrowheads="1"/>
            </p:cNvSpPr>
            <p:nvPr/>
          </p:nvSpPr>
          <p:spPr bwMode="auto">
            <a:xfrm>
              <a:off x="3168" y="3552"/>
              <a:ext cx="1008" cy="7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9539" name="Group 35"/>
          <p:cNvGrpSpPr>
            <a:grpSpLocks/>
          </p:cNvGrpSpPr>
          <p:nvPr/>
        </p:nvGrpSpPr>
        <p:grpSpPr bwMode="auto">
          <a:xfrm>
            <a:off x="7239000" y="5486400"/>
            <a:ext cx="1905000" cy="1371600"/>
            <a:chOff x="0" y="3456"/>
            <a:chExt cx="1200" cy="864"/>
          </a:xfrm>
        </p:grpSpPr>
        <p:pic>
          <p:nvPicPr>
            <p:cNvPr id="149540" name="Picture 36" descr="\\Study\SharedDocs\Jeopardy Thumbnail.jpg">
              <a:hlinkClick r:id="rId5" action="ppaction://hlinksldjump"/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0" y="3600"/>
              <a:ext cx="816" cy="60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49541" name="Rectangle 37">
              <a:hlinkClick r:id="rId5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0" y="3456"/>
              <a:ext cx="1200" cy="8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9542" name="WordArt 38">
              <a:hlinkClick r:id="rId5" action="ppaction://hlinksldjump"/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192" y="3600"/>
              <a:ext cx="864" cy="52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kern="10">
                  <a:ln w="19050">
                    <a:solidFill>
                      <a:srgbClr val="99CCFF"/>
                    </a:solidFill>
                    <a:round/>
                    <a:headEnd/>
                    <a:tailEnd/>
                  </a:ln>
                  <a:solidFill>
                    <a:srgbClr val="0066CC"/>
                  </a:solidFill>
                  <a:effectLst>
                    <a:outerShdw blurRad="63500" dist="38099" dir="2700000" algn="ctr" rotWithShape="0">
                      <a:srgbClr val="990000">
                        <a:alpha val="74998"/>
                      </a:srgbClr>
                    </a:outerShdw>
                  </a:effectLst>
                  <a:latin typeface="Impact"/>
                  <a:ea typeface="Impact"/>
                  <a:cs typeface="Impact"/>
                </a:rPr>
                <a:t>Back to</a:t>
              </a:r>
            </a:p>
            <a:p>
              <a:pPr algn="ctr"/>
              <a:r>
                <a:rPr lang="en-US" sz="3600" kern="10">
                  <a:ln w="19050">
                    <a:solidFill>
                      <a:srgbClr val="99CCFF"/>
                    </a:solidFill>
                    <a:round/>
                    <a:headEnd/>
                    <a:tailEnd/>
                  </a:ln>
                  <a:solidFill>
                    <a:srgbClr val="0066CC"/>
                  </a:solidFill>
                  <a:effectLst>
                    <a:outerShdw blurRad="63500" dist="38099" dir="2700000" algn="ctr" rotWithShape="0">
                      <a:srgbClr val="990000">
                        <a:alpha val="74998"/>
                      </a:srgbClr>
                    </a:outerShdw>
                  </a:effectLst>
                  <a:latin typeface="Impact"/>
                  <a:ea typeface="Impact"/>
                  <a:cs typeface="Impact"/>
                </a:rPr>
                <a:t>Gameboard</a:t>
              </a:r>
            </a:p>
          </p:txBody>
        </p:sp>
      </p:grpSp>
      <p:sp>
        <p:nvSpPr>
          <p:cNvPr id="149545" name="Rectangle 41"/>
          <p:cNvSpPr>
            <a:spLocks noChangeArrowheads="1"/>
          </p:cNvSpPr>
          <p:nvPr/>
        </p:nvSpPr>
        <p:spPr bwMode="auto">
          <a:xfrm>
            <a:off x="228600" y="2667000"/>
            <a:ext cx="2438400" cy="192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A particle is following the path of </a:t>
            </a:r>
          </a:p>
          <a:p>
            <a:pPr>
              <a:spcBef>
                <a:spcPct val="50000"/>
              </a:spcBef>
            </a:pPr>
            <a:endParaRPr lang="en-US" sz="2000"/>
          </a:p>
          <a:p>
            <a:pPr>
              <a:spcBef>
                <a:spcPct val="50000"/>
              </a:spcBef>
            </a:pPr>
            <a:r>
              <a:rPr lang="en-US" sz="2000"/>
              <a:t>Find its velocity at (3,1)</a:t>
            </a:r>
          </a:p>
        </p:txBody>
      </p:sp>
      <p:graphicFrame>
        <p:nvGraphicFramePr>
          <p:cNvPr id="149546" name="Object 42"/>
          <p:cNvGraphicFramePr>
            <a:graphicFrameLocks noChangeAspect="1"/>
          </p:cNvGraphicFramePr>
          <p:nvPr/>
        </p:nvGraphicFramePr>
        <p:xfrm>
          <a:off x="381000" y="3429000"/>
          <a:ext cx="2057400" cy="415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9547" name="Equation" r:id="rId7" imgW="1130040" imgH="228600" progId="Equation.DSMT4">
                  <p:embed/>
                </p:oleObj>
              </mc:Choice>
              <mc:Fallback>
                <p:oleObj name="Equation" r:id="rId7" imgW="1130040" imgH="228600" progId="Equation.DSMT4">
                  <p:embed/>
                  <p:pic>
                    <p:nvPicPr>
                      <p:cNvPr id="0" name="Object 4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3429000"/>
                        <a:ext cx="2057400" cy="415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-228600"/>
            <a:ext cx="6477000" cy="228600"/>
          </a:xfrm>
          <a:noFill/>
        </p:spPr>
        <p:txBody>
          <a:bodyPr/>
          <a:lstStyle/>
          <a:p>
            <a:pPr algn="l"/>
            <a:r>
              <a:rPr lang="en-US" sz="1200">
                <a:solidFill>
                  <a:srgbClr val="FFFFFF"/>
                </a:solidFill>
              </a:rPr>
              <a:t>Category 4 Help</a:t>
            </a:r>
          </a:p>
        </p:txBody>
      </p:sp>
      <p:sp>
        <p:nvSpPr>
          <p:cNvPr id="191491" name="Rectangle 3"/>
          <p:cNvSpPr>
            <a:spLocks noChangeArrowheads="1"/>
          </p:cNvSpPr>
          <p:nvPr/>
        </p:nvSpPr>
        <p:spPr bwMode="auto">
          <a:xfrm>
            <a:off x="228600" y="228600"/>
            <a:ext cx="8839200" cy="838200"/>
          </a:xfrm>
          <a:prstGeom prst="rect">
            <a:avLst/>
          </a:prstGeom>
          <a:solidFill>
            <a:srgbClr val="FFFF00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5400" i="1"/>
              <a:t>Cat4Help</a:t>
            </a:r>
          </a:p>
        </p:txBody>
      </p:sp>
      <p:sp>
        <p:nvSpPr>
          <p:cNvPr id="191503" name="AutoShape 15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381000" y="5791200"/>
            <a:ext cx="1066800" cy="762000"/>
          </a:xfrm>
          <a:prstGeom prst="actionButtonReturn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1504" name="Text Box 16"/>
          <p:cNvSpPr txBox="1">
            <a:spLocks noChangeArrowheads="1"/>
          </p:cNvSpPr>
          <p:nvPr/>
        </p:nvSpPr>
        <p:spPr bwMode="auto">
          <a:xfrm>
            <a:off x="609600" y="1371600"/>
            <a:ext cx="800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Text Object.</a:t>
            </a:r>
          </a:p>
        </p:txBody>
      </p:sp>
      <p:graphicFrame>
        <p:nvGraphicFramePr>
          <p:cNvPr id="191505" name="Object 17"/>
          <p:cNvGraphicFramePr>
            <a:graphicFrameLocks noChangeAspect="1"/>
          </p:cNvGraphicFramePr>
          <p:nvPr/>
        </p:nvGraphicFramePr>
        <p:xfrm>
          <a:off x="2971800" y="2438400"/>
          <a:ext cx="3311525" cy="1019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1506" name="Equation" r:id="rId5" imgW="1320480" imgH="406080" progId="Equation.DSMT4">
                  <p:embed/>
                </p:oleObj>
              </mc:Choice>
              <mc:Fallback>
                <p:oleObj name="Equation" r:id="rId5" imgW="1320480" imgH="406080" progId="Equation.DSMT4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2438400"/>
                        <a:ext cx="3311525" cy="1019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xmlns:p14="http://schemas.microsoft.com/office/powerpoint/2010/main">
    <p:split orient="vert" dir="in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50" name="Rectangle 2"/>
          <p:cNvSpPr>
            <a:spLocks noChangeArrowheads="1"/>
          </p:cNvSpPr>
          <p:nvPr/>
        </p:nvSpPr>
        <p:spPr bwMode="auto">
          <a:xfrm>
            <a:off x="685800" y="1524000"/>
            <a:ext cx="7848600" cy="3962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4000"/>
          </a:p>
        </p:txBody>
      </p:sp>
      <p:sp>
        <p:nvSpPr>
          <p:cNvPr id="206851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-304800"/>
            <a:ext cx="3200400" cy="304800"/>
          </a:xfrm>
          <a:noFill/>
        </p:spPr>
        <p:txBody>
          <a:bodyPr/>
          <a:lstStyle/>
          <a:p>
            <a:pPr algn="l"/>
            <a:r>
              <a:rPr lang="en-US" sz="1200">
                <a:solidFill>
                  <a:srgbClr val="FFFFFF"/>
                </a:solidFill>
              </a:rPr>
              <a:t>Final Jeopardy Question</a:t>
            </a:r>
          </a:p>
        </p:txBody>
      </p:sp>
      <p:sp>
        <p:nvSpPr>
          <p:cNvPr id="206853" name="Text Box 5"/>
          <p:cNvSpPr txBox="1">
            <a:spLocks noChangeArrowheads="1"/>
          </p:cNvSpPr>
          <p:nvPr/>
        </p:nvSpPr>
        <p:spPr bwMode="auto">
          <a:xfrm>
            <a:off x="1568450" y="0"/>
            <a:ext cx="6194425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8000"/>
              <a:t>Final Jeopardy</a:t>
            </a:r>
          </a:p>
        </p:txBody>
      </p:sp>
      <p:pic>
        <p:nvPicPr>
          <p:cNvPr id="206854" name="Picture 6" descr="C:\Documents and Settings\Admin\Application Data\Microsoft\Media Catalog\Downloaded Clips\cl45\j0172629.gif">
            <a:hlinkClick r:id="" action="ppaction://hlinkshowjump?jump=nextslide"/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0" y="5791200"/>
            <a:ext cx="990600" cy="841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6855" name="WordArt 7">
            <a:hlinkClick r:id="" action="ppaction://hlinkshowjump?jump=nextslide"/>
          </p:cNvPr>
          <p:cNvSpPr>
            <a:spLocks noChangeArrowheads="1" noChangeShapeType="1" noTextEdit="1"/>
          </p:cNvSpPr>
          <p:nvPr/>
        </p:nvSpPr>
        <p:spPr bwMode="auto">
          <a:xfrm>
            <a:off x="7848600" y="5943600"/>
            <a:ext cx="112395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blurRad="63500" dist="38099" dir="2700000" algn="ctr" rotWithShape="0">
                    <a:srgbClr val="990000">
                      <a:alpha val="74998"/>
                    </a:srgbClr>
                  </a:outerShdw>
                </a:effectLst>
                <a:latin typeface="Impact"/>
                <a:ea typeface="Impact"/>
                <a:cs typeface="Impact"/>
              </a:rPr>
              <a:t>Answer</a:t>
            </a:r>
          </a:p>
        </p:txBody>
      </p:sp>
      <p:sp>
        <p:nvSpPr>
          <p:cNvPr id="206856" name="Rectangle 8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7543800" y="5638800"/>
            <a:ext cx="1600200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06858" name="Group 10"/>
          <p:cNvGrpSpPr>
            <a:grpSpLocks/>
          </p:cNvGrpSpPr>
          <p:nvPr/>
        </p:nvGrpSpPr>
        <p:grpSpPr bwMode="auto">
          <a:xfrm>
            <a:off x="0" y="5480050"/>
            <a:ext cx="1905000" cy="1371600"/>
            <a:chOff x="0" y="3456"/>
            <a:chExt cx="1200" cy="864"/>
          </a:xfrm>
        </p:grpSpPr>
        <p:pic>
          <p:nvPicPr>
            <p:cNvPr id="206859" name="Picture 11" descr="\\Study\SharedDocs\Jeopardy Thumbnail.jpg">
              <a:hlinkClick r:id="rId5" action="ppaction://hlinksldjump"/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0" y="3600"/>
              <a:ext cx="816" cy="60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06860" name="Rectangle 12">
              <a:hlinkClick r:id="rId5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0" y="3456"/>
              <a:ext cx="1200" cy="8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861" name="WordArt 13">
              <a:hlinkClick r:id="rId5" action="ppaction://hlinksldjump"/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192" y="3600"/>
              <a:ext cx="864" cy="52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kern="10">
                  <a:ln w="19050">
                    <a:solidFill>
                      <a:srgbClr val="99CCFF"/>
                    </a:solidFill>
                    <a:round/>
                    <a:headEnd/>
                    <a:tailEnd/>
                  </a:ln>
                  <a:solidFill>
                    <a:srgbClr val="0066CC"/>
                  </a:solidFill>
                  <a:effectLst>
                    <a:outerShdw blurRad="63500" dist="38099" dir="2700000" algn="ctr" rotWithShape="0">
                      <a:srgbClr val="990000">
                        <a:alpha val="74998"/>
                      </a:srgbClr>
                    </a:outerShdw>
                  </a:effectLst>
                  <a:latin typeface="Impact"/>
                  <a:ea typeface="Impact"/>
                  <a:cs typeface="Impact"/>
                </a:rPr>
                <a:t>Back to</a:t>
              </a:r>
            </a:p>
            <a:p>
              <a:pPr algn="ctr"/>
              <a:r>
                <a:rPr lang="en-US" sz="3600" kern="10">
                  <a:ln w="19050">
                    <a:solidFill>
                      <a:srgbClr val="99CCFF"/>
                    </a:solidFill>
                    <a:round/>
                    <a:headEnd/>
                    <a:tailEnd/>
                  </a:ln>
                  <a:solidFill>
                    <a:srgbClr val="0066CC"/>
                  </a:solidFill>
                  <a:effectLst>
                    <a:outerShdw blurRad="63500" dist="38099" dir="2700000" algn="ctr" rotWithShape="0">
                      <a:srgbClr val="990000">
                        <a:alpha val="74998"/>
                      </a:srgbClr>
                    </a:outerShdw>
                  </a:effectLst>
                  <a:latin typeface="Impact"/>
                  <a:ea typeface="Impact"/>
                  <a:cs typeface="Impact"/>
                </a:rPr>
                <a:t>Gameboard</a:t>
              </a:r>
            </a:p>
          </p:txBody>
        </p:sp>
      </p:grpSp>
      <p:pic>
        <p:nvPicPr>
          <p:cNvPr id="206862" name="Picture 14" descr="C:\Documents and Settings\Admin\Application Data\Microsoft\Media Catalog\Downloaded Clips\cl2a\j0105174.wmf">
            <a:hlinkClick r:id="rId7" action="ppaction://hlinksldjump"/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5638800"/>
            <a:ext cx="1209675" cy="1055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06864" name="Object 16"/>
          <p:cNvGraphicFramePr>
            <a:graphicFrameLocks noChangeAspect="1"/>
          </p:cNvGraphicFramePr>
          <p:nvPr/>
        </p:nvGraphicFramePr>
        <p:xfrm>
          <a:off x="1600200" y="2133600"/>
          <a:ext cx="5835650" cy="218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865" name="Equation" r:id="rId9" imgW="1688760" imgH="634680" progId="Equation.DSMT4">
                  <p:embed/>
                </p:oleObj>
              </mc:Choice>
              <mc:Fallback>
                <p:oleObj name="Equation" r:id="rId9" imgW="1688760" imgH="634680" progId="Equation.DSMT4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2133600"/>
                        <a:ext cx="5835650" cy="218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898" name="Rectangle 2"/>
          <p:cNvSpPr>
            <a:spLocks noChangeArrowheads="1"/>
          </p:cNvSpPr>
          <p:nvPr/>
        </p:nvSpPr>
        <p:spPr bwMode="auto">
          <a:xfrm>
            <a:off x="2895600" y="1524000"/>
            <a:ext cx="5638800" cy="41148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 algn="ctr"/>
            <a:endParaRPr lang="en-US" sz="4000"/>
          </a:p>
        </p:txBody>
      </p:sp>
      <p:sp>
        <p:nvSpPr>
          <p:cNvPr id="208899" name="Text Box 3"/>
          <p:cNvSpPr txBox="1">
            <a:spLocks noChangeArrowheads="1"/>
          </p:cNvSpPr>
          <p:nvPr/>
        </p:nvSpPr>
        <p:spPr bwMode="auto">
          <a:xfrm>
            <a:off x="1371600" y="1143000"/>
            <a:ext cx="6172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208901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-381000"/>
            <a:ext cx="2819400" cy="381000"/>
          </a:xfrm>
          <a:noFill/>
        </p:spPr>
        <p:txBody>
          <a:bodyPr/>
          <a:lstStyle/>
          <a:p>
            <a:pPr algn="l"/>
            <a:r>
              <a:rPr lang="en-US" sz="1200">
                <a:solidFill>
                  <a:srgbClr val="FFFFFF"/>
                </a:solidFill>
              </a:rPr>
              <a:t>Final Jeopardy Answer</a:t>
            </a:r>
          </a:p>
        </p:txBody>
      </p:sp>
      <p:sp>
        <p:nvSpPr>
          <p:cNvPr id="208902" name="Text Box 6"/>
          <p:cNvSpPr txBox="1">
            <a:spLocks noChangeArrowheads="1"/>
          </p:cNvSpPr>
          <p:nvPr/>
        </p:nvSpPr>
        <p:spPr bwMode="auto">
          <a:xfrm>
            <a:off x="5953125" y="0"/>
            <a:ext cx="31908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4000"/>
              <a:t>Final Jeopardy</a:t>
            </a:r>
          </a:p>
        </p:txBody>
      </p:sp>
      <p:graphicFrame>
        <p:nvGraphicFramePr>
          <p:cNvPr id="208912" name="Object 16"/>
          <p:cNvGraphicFramePr>
            <a:graphicFrameLocks noChangeAspect="1"/>
          </p:cNvGraphicFramePr>
          <p:nvPr/>
        </p:nvGraphicFramePr>
        <p:xfrm>
          <a:off x="2819400" y="2800350"/>
          <a:ext cx="5613400" cy="1539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921" name="Equation" r:id="rId4" imgW="647640" imgH="177480" progId="Equation.DSMT4">
                  <p:embed/>
                </p:oleObj>
              </mc:Choice>
              <mc:Fallback>
                <p:oleObj name="Equation" r:id="rId4" imgW="647640" imgH="177480" progId="Equation.DSMT4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9400" y="2800350"/>
                        <a:ext cx="5613400" cy="1539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08913" name="Group 17"/>
          <p:cNvGrpSpPr>
            <a:grpSpLocks/>
          </p:cNvGrpSpPr>
          <p:nvPr/>
        </p:nvGrpSpPr>
        <p:grpSpPr bwMode="auto">
          <a:xfrm>
            <a:off x="0" y="5486400"/>
            <a:ext cx="1600200" cy="1219200"/>
            <a:chOff x="3168" y="3552"/>
            <a:chExt cx="1008" cy="768"/>
          </a:xfrm>
        </p:grpSpPr>
        <p:pic>
          <p:nvPicPr>
            <p:cNvPr id="208914" name="Picture 18" descr="\\Study\SharedDocs\Jeopardy Thumb Problem.jpg">
              <a:hlinkClick r:id="" action="ppaction://hlinkshowjump?jump=previousslide"/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12" y="3648"/>
              <a:ext cx="816" cy="59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08915" name="WordArt 19">
              <a:hlinkClick r:id="" action="ppaction://hlinkshowjump?jump=previousslide"/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3360" y="3696"/>
              <a:ext cx="708" cy="48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kern="10">
                  <a:ln w="19050">
                    <a:solidFill>
                      <a:srgbClr val="99CCFF"/>
                    </a:solidFill>
                    <a:round/>
                    <a:headEnd/>
                    <a:tailEnd/>
                  </a:ln>
                  <a:solidFill>
                    <a:srgbClr val="0066CC"/>
                  </a:solidFill>
                  <a:effectLst>
                    <a:outerShdw blurRad="63500" dist="38099" dir="2700000" algn="ctr" rotWithShape="0">
                      <a:srgbClr val="990000">
                        <a:alpha val="74998"/>
                      </a:srgbClr>
                    </a:outerShdw>
                  </a:effectLst>
                  <a:latin typeface="Impact"/>
                  <a:ea typeface="Impact"/>
                  <a:cs typeface="Impact"/>
                </a:rPr>
                <a:t>Back to</a:t>
              </a:r>
            </a:p>
            <a:p>
              <a:pPr algn="ctr"/>
              <a:r>
                <a:rPr lang="en-US" sz="3600" kern="10">
                  <a:ln w="19050">
                    <a:solidFill>
                      <a:srgbClr val="99CCFF"/>
                    </a:solidFill>
                    <a:round/>
                    <a:headEnd/>
                    <a:tailEnd/>
                  </a:ln>
                  <a:solidFill>
                    <a:srgbClr val="0066CC"/>
                  </a:solidFill>
                  <a:effectLst>
                    <a:outerShdw blurRad="63500" dist="38099" dir="2700000" algn="ctr" rotWithShape="0">
                      <a:srgbClr val="990000">
                        <a:alpha val="74998"/>
                      </a:srgbClr>
                    </a:outerShdw>
                  </a:effectLst>
                  <a:latin typeface="Impact"/>
                  <a:ea typeface="Impact"/>
                  <a:cs typeface="Impact"/>
                </a:rPr>
                <a:t>Problem</a:t>
              </a:r>
            </a:p>
          </p:txBody>
        </p:sp>
        <p:sp>
          <p:nvSpPr>
            <p:cNvPr id="208916" name="Rectangle 20">
              <a:hlinkClick r:id="" action="ppaction://hlinkshowjump?jump=previousslide"/>
            </p:cNvPr>
            <p:cNvSpPr>
              <a:spLocks noChangeArrowheads="1"/>
            </p:cNvSpPr>
            <p:nvPr/>
          </p:nvSpPr>
          <p:spPr bwMode="auto">
            <a:xfrm>
              <a:off x="3168" y="3552"/>
              <a:ext cx="1008" cy="7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08917" name="Group 21"/>
          <p:cNvGrpSpPr>
            <a:grpSpLocks/>
          </p:cNvGrpSpPr>
          <p:nvPr/>
        </p:nvGrpSpPr>
        <p:grpSpPr bwMode="auto">
          <a:xfrm>
            <a:off x="7239000" y="5486400"/>
            <a:ext cx="1905000" cy="1371600"/>
            <a:chOff x="0" y="3456"/>
            <a:chExt cx="1200" cy="864"/>
          </a:xfrm>
        </p:grpSpPr>
        <p:pic>
          <p:nvPicPr>
            <p:cNvPr id="208918" name="Picture 22" descr="\\Study\SharedDocs\Jeopardy Thumbnail.jpg">
              <a:hlinkClick r:id="rId7" action="ppaction://hlinksldjump"/>
            </p:cNvPr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0" y="3600"/>
              <a:ext cx="816" cy="60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08919" name="Rectangle 23">
              <a:hlinkClick r:id="rId7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0" y="3456"/>
              <a:ext cx="1200" cy="8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8920" name="WordArt 24">
              <a:hlinkClick r:id="rId7" action="ppaction://hlinksldjump"/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192" y="3600"/>
              <a:ext cx="864" cy="52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kern="10">
                  <a:ln w="19050">
                    <a:solidFill>
                      <a:srgbClr val="99CCFF"/>
                    </a:solidFill>
                    <a:round/>
                    <a:headEnd/>
                    <a:tailEnd/>
                  </a:ln>
                  <a:solidFill>
                    <a:srgbClr val="0066CC"/>
                  </a:solidFill>
                  <a:effectLst>
                    <a:outerShdw blurRad="63500" dist="38099" dir="2700000" algn="ctr" rotWithShape="0">
                      <a:srgbClr val="990000">
                        <a:alpha val="74998"/>
                      </a:srgbClr>
                    </a:outerShdw>
                  </a:effectLst>
                  <a:latin typeface="Impact"/>
                  <a:ea typeface="Impact"/>
                  <a:cs typeface="Impact"/>
                </a:rPr>
                <a:t>Back to</a:t>
              </a:r>
            </a:p>
            <a:p>
              <a:pPr algn="ctr"/>
              <a:r>
                <a:rPr lang="en-US" sz="3600" kern="10">
                  <a:ln w="19050">
                    <a:solidFill>
                      <a:srgbClr val="99CCFF"/>
                    </a:solidFill>
                    <a:round/>
                    <a:headEnd/>
                    <a:tailEnd/>
                  </a:ln>
                  <a:solidFill>
                    <a:srgbClr val="0066CC"/>
                  </a:solidFill>
                  <a:effectLst>
                    <a:outerShdw blurRad="63500" dist="38099" dir="2700000" algn="ctr" rotWithShape="0">
                      <a:srgbClr val="990000">
                        <a:alpha val="74998"/>
                      </a:srgbClr>
                    </a:outerShdw>
                  </a:effectLst>
                  <a:latin typeface="Impact"/>
                  <a:ea typeface="Impact"/>
                  <a:cs typeface="Impact"/>
                </a:rPr>
                <a:t>Gameboard</a:t>
              </a:r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89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946" name="Rectangle 2050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-228600"/>
            <a:ext cx="6477000" cy="228600"/>
          </a:xfrm>
          <a:noFill/>
        </p:spPr>
        <p:txBody>
          <a:bodyPr/>
          <a:lstStyle/>
          <a:p>
            <a:pPr algn="l"/>
            <a:r>
              <a:rPr lang="en-US" sz="1200">
                <a:solidFill>
                  <a:srgbClr val="FFFFFF"/>
                </a:solidFill>
              </a:rPr>
              <a:t>Final Jeopardy Help</a:t>
            </a:r>
          </a:p>
        </p:txBody>
      </p:sp>
      <p:sp>
        <p:nvSpPr>
          <p:cNvPr id="210947" name="Rectangle 2051"/>
          <p:cNvSpPr>
            <a:spLocks noChangeArrowheads="1"/>
          </p:cNvSpPr>
          <p:nvPr/>
        </p:nvSpPr>
        <p:spPr bwMode="auto">
          <a:xfrm>
            <a:off x="228600" y="228600"/>
            <a:ext cx="8839200" cy="838200"/>
          </a:xfrm>
          <a:prstGeom prst="rect">
            <a:avLst/>
          </a:prstGeom>
          <a:solidFill>
            <a:srgbClr val="FFFF00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5400" i="1"/>
              <a:t>Final Jeopardy</a:t>
            </a:r>
          </a:p>
        </p:txBody>
      </p:sp>
      <p:sp>
        <p:nvSpPr>
          <p:cNvPr id="210948" name="Text Box 2052"/>
          <p:cNvSpPr txBox="1">
            <a:spLocks noChangeArrowheads="1"/>
          </p:cNvSpPr>
          <p:nvPr/>
        </p:nvSpPr>
        <p:spPr bwMode="auto">
          <a:xfrm>
            <a:off x="609600" y="2895600"/>
            <a:ext cx="800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Nice Try.</a:t>
            </a:r>
          </a:p>
        </p:txBody>
      </p:sp>
      <p:sp>
        <p:nvSpPr>
          <p:cNvPr id="210950" name="AutoShape 2054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381000" y="5791200"/>
            <a:ext cx="1066800" cy="762000"/>
          </a:xfrm>
          <a:prstGeom prst="actionButtonReturn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xmlns:p14="http://schemas.microsoft.com/office/powerpoint/2010/main">
    <p:split orient="vert" dir="in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3106" name="6236544A.WAV">
            <a:hlinkClick r:id="" action="ppaction://media"/>
          </p:cNvPr>
          <p:cNvPicPr>
            <a:picLocks noChangeAspect="1" noChangeArrowheads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371600"/>
            <a:ext cx="288925" cy="288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3108" name="Text Box 52"/>
          <p:cNvSpPr txBox="1">
            <a:spLocks noChangeArrowheads="1"/>
          </p:cNvSpPr>
          <p:nvPr/>
        </p:nvSpPr>
        <p:spPr bwMode="auto">
          <a:xfrm>
            <a:off x="1752600" y="1219200"/>
            <a:ext cx="30781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sn0065A Slot machines</a:t>
            </a:r>
          </a:p>
        </p:txBody>
      </p:sp>
      <p:pic>
        <p:nvPicPr>
          <p:cNvPr id="173110" name="C21B1400.WAV">
            <a:hlinkClick r:id="" action="ppaction://media"/>
          </p:cNvPr>
          <p:cNvPicPr>
            <a:picLocks noChangeAspect="1" noChangeArrowheads="1"/>
          </p:cNvPicPr>
          <p:nvPr>
            <a:audioFile r:link="rId4"/>
            <p:extLst>
              <p:ext uri="{DAA4B4D4-6D71-4841-9C94-3DE7FCFB9230}">
                <p14:media xmlns:p14="http://schemas.microsoft.com/office/powerpoint/2010/main" r:embed="rId3"/>
              </p:ext>
            </p:extLst>
          </p:nvPr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2098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3111" name="Text Box 55"/>
          <p:cNvSpPr txBox="1">
            <a:spLocks noChangeArrowheads="1"/>
          </p:cNvSpPr>
          <p:nvPr/>
        </p:nvSpPr>
        <p:spPr bwMode="auto">
          <a:xfrm>
            <a:off x="1828800" y="1981200"/>
            <a:ext cx="29257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J0074879 Space Laser</a:t>
            </a:r>
          </a:p>
        </p:txBody>
      </p:sp>
      <p:pic>
        <p:nvPicPr>
          <p:cNvPr id="173112" name="C76C2B93.WAV">
            <a:hlinkClick r:id="" action="ppaction://media"/>
          </p:cNvPr>
          <p:cNvPicPr>
            <a:picLocks noChangeAspect="1" noChangeArrowheads="1"/>
          </p:cNvPicPr>
          <p:nvPr>
            <a:audioFile r:link="rId6"/>
            <p:extLst>
              <p:ext uri="{DAA4B4D4-6D71-4841-9C94-3DE7FCFB9230}">
                <p14:media xmlns:p14="http://schemas.microsoft.com/office/powerpoint/2010/main" r:embed="rId5"/>
              </p:ext>
            </p:extLst>
          </p:nvPr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30480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3113" name="Text Box 57"/>
          <p:cNvSpPr txBox="1">
            <a:spLocks noChangeArrowheads="1"/>
          </p:cNvSpPr>
          <p:nvPr/>
        </p:nvSpPr>
        <p:spPr bwMode="auto">
          <a:xfrm>
            <a:off x="1828800" y="2895600"/>
            <a:ext cx="31543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J0074877 Space Laser 2</a:t>
            </a:r>
          </a:p>
        </p:txBody>
      </p:sp>
      <p:sp>
        <p:nvSpPr>
          <p:cNvPr id="173114" name="Text Box 58"/>
          <p:cNvSpPr txBox="1">
            <a:spLocks noChangeArrowheads="1"/>
          </p:cNvSpPr>
          <p:nvPr/>
        </p:nvSpPr>
        <p:spPr bwMode="auto">
          <a:xfrm>
            <a:off x="0" y="5638800"/>
            <a:ext cx="423545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800" b="1"/>
              <a:t>Do Not Delete!</a:t>
            </a:r>
          </a:p>
          <a:p>
            <a:pPr algn="ctr"/>
            <a:r>
              <a:rPr lang="en-US" sz="2800" b="1"/>
              <a:t>Contains objects for game.</a:t>
            </a:r>
          </a:p>
        </p:txBody>
      </p:sp>
      <p:pic>
        <p:nvPicPr>
          <p:cNvPr id="173115" name="D6435BC5.WAV">
            <a:hlinkClick r:id="" action="ppaction://media"/>
          </p:cNvPr>
          <p:cNvPicPr>
            <a:picLocks noChangeAspect="1" noChangeArrowheads="1"/>
          </p:cNvPicPr>
          <p:nvPr>
            <a:audioFile r:link="rId8"/>
            <p:extLst>
              <p:ext uri="{DAA4B4D4-6D71-4841-9C94-3DE7FCFB9230}">
                <p14:media xmlns:p14="http://schemas.microsoft.com/office/powerpoint/2010/main" r:embed="rId7"/>
              </p:ext>
            </p:extLst>
          </p:nvPr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4075" y="38449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3116" name="Text Box 60"/>
          <p:cNvSpPr txBox="1">
            <a:spLocks noChangeArrowheads="1"/>
          </p:cNvSpPr>
          <p:nvPr/>
        </p:nvSpPr>
        <p:spPr bwMode="auto">
          <a:xfrm>
            <a:off x="1905000" y="3733800"/>
            <a:ext cx="34671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J0097484 Large Explosion</a:t>
            </a:r>
          </a:p>
        </p:txBody>
      </p:sp>
      <p:sp>
        <p:nvSpPr>
          <p:cNvPr id="173125" name="Rectangle 69"/>
          <p:cNvSpPr>
            <a:spLocks noGrp="1" noChangeArrowheads="1"/>
          </p:cNvSpPr>
          <p:nvPr>
            <p:ph type="title" idx="4294967295"/>
          </p:nvPr>
        </p:nvSpPr>
        <p:spPr>
          <a:xfrm>
            <a:off x="762000" y="0"/>
            <a:ext cx="7772400" cy="1143000"/>
          </a:xfrm>
        </p:spPr>
        <p:txBody>
          <a:bodyPr/>
          <a:lstStyle/>
          <a:p>
            <a:r>
              <a:rPr lang="en-US"/>
              <a:t>Sound and other objects</a:t>
            </a:r>
          </a:p>
        </p:txBody>
      </p:sp>
      <p:grpSp>
        <p:nvGrpSpPr>
          <p:cNvPr id="173126" name="Group 70"/>
          <p:cNvGrpSpPr>
            <a:grpSpLocks/>
          </p:cNvGrpSpPr>
          <p:nvPr/>
        </p:nvGrpSpPr>
        <p:grpSpPr bwMode="auto">
          <a:xfrm>
            <a:off x="4724400" y="4191000"/>
            <a:ext cx="4181475" cy="2233613"/>
            <a:chOff x="864" y="2736"/>
            <a:chExt cx="2634" cy="1407"/>
          </a:xfrm>
        </p:grpSpPr>
        <p:pic>
          <p:nvPicPr>
            <p:cNvPr id="173127" name="Picture 71" descr="star"/>
            <p:cNvPicPr>
              <a:picLocks noChangeAspect="1" noChangeArrowheads="1"/>
            </p:cNvPicPr>
            <p:nvPr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44" y="2736"/>
              <a:ext cx="1500" cy="140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73128" name="WordArt 72"/>
            <p:cNvSpPr>
              <a:spLocks noChangeArrowheads="1" noChangeShapeType="1" noTextEdit="1"/>
            </p:cNvSpPr>
            <p:nvPr/>
          </p:nvSpPr>
          <p:spPr bwMode="auto">
            <a:xfrm>
              <a:off x="864" y="3168"/>
              <a:ext cx="2634" cy="64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kern="10">
                  <a:ln w="12700">
                    <a:solidFill>
                      <a:srgbClr val="EAEAEA"/>
                    </a:solidFill>
                    <a:round/>
                    <a:headEnd/>
                    <a:tailEnd/>
                  </a:ln>
                  <a:gradFill rotWithShape="0">
                    <a:gsLst>
                      <a:gs pos="0">
                        <a:srgbClr val="A603AB"/>
                      </a:gs>
                      <a:gs pos="12000">
                        <a:srgbClr val="E81766"/>
                      </a:gs>
                      <a:gs pos="27000">
                        <a:srgbClr val="EE3F17"/>
                      </a:gs>
                      <a:gs pos="48000">
                        <a:srgbClr val="FFFF00"/>
                      </a:gs>
                      <a:gs pos="64999">
                        <a:srgbClr val="1A8D48"/>
                      </a:gs>
                      <a:gs pos="78999">
                        <a:srgbClr val="0819FB"/>
                      </a:gs>
                      <a:gs pos="100000">
                        <a:srgbClr val="A603AB"/>
                      </a:gs>
                    </a:gsLst>
                    <a:lin ang="0" scaled="1"/>
                  </a:gradFill>
                  <a:effectLst>
                    <a:outerShdw blurRad="63500" dist="38099" dir="2700000" sy="50000" kx="2115830" algn="bl" rotWithShape="0">
                      <a:srgbClr val="C0C0C0">
                        <a:alpha val="74998"/>
                      </a:srgbClr>
                    </a:outerShdw>
                  </a:effectLst>
                  <a:latin typeface="Arial Black"/>
                  <a:ea typeface="Arial Black"/>
                  <a:cs typeface="Arial Black"/>
                </a:rPr>
                <a:t>DAILY DOUBLE</a:t>
              </a:r>
            </a:p>
          </p:txBody>
        </p:sp>
      </p:grpSp>
      <p:pic>
        <p:nvPicPr>
          <p:cNvPr id="173129" name="3AF79874.WAV">
            <a:hlinkClick r:id="" action="ppaction://media"/>
          </p:cNvPr>
          <p:cNvPicPr>
            <a:picLocks noChangeAspect="1" noChangeArrowheads="1"/>
          </p:cNvPicPr>
          <p:nvPr>
            <a:audioFile r:link="rId10"/>
            <p:extLst>
              <p:ext uri="{DAA4B4D4-6D71-4841-9C94-3DE7FCFB9230}">
                <p14:media xmlns:p14="http://schemas.microsoft.com/office/powerpoint/2010/main" r:embed="rId9"/>
              </p:ext>
            </p:extLst>
          </p:nvPr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46482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3130" name="Text Box 74"/>
          <p:cNvSpPr txBox="1">
            <a:spLocks noChangeArrowheads="1"/>
          </p:cNvSpPr>
          <p:nvPr/>
        </p:nvSpPr>
        <p:spPr bwMode="auto">
          <a:xfrm>
            <a:off x="1905000" y="4572000"/>
            <a:ext cx="287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J0074988 Space Door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1731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1731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2" name="SN00665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7310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 nodeType="clickPar">
                      <p:stCondLst>
                        <p:cond delay="0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3" dur="5260" fill="hold"/>
                                        <p:tgtEl>
                                          <p:spTgt spid="17310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3106"/>
                  </p:tgtEl>
                </p:cond>
              </p:nextCondLst>
            </p:seq>
            <p:audio>
              <p:cMediaNode vol="80000">
                <p:cTn id="14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73106"/>
                </p:tgtEl>
              </p:cMediaNode>
            </p:audio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1731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 nodeType="clickPar">
                      <p:stCondLst>
                        <p:cond delay="0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9" dur="1450" fill="hold"/>
                                        <p:tgtEl>
                                          <p:spTgt spid="1731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3110"/>
                  </p:tgtEl>
                </p:cond>
              </p:nextCondLst>
            </p:seq>
            <p:audio>
              <p:cMediaNode vol="80000">
                <p:cTn id="20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73110"/>
                </p:tgtEl>
              </p:cMediaNode>
            </p:audio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1731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 nodeType="clickPar">
                      <p:stCondLst>
                        <p:cond delay="0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5" dur="1405" fill="hold"/>
                                        <p:tgtEl>
                                          <p:spTgt spid="17311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3112"/>
                  </p:tgtEl>
                </p:cond>
              </p:nextCondLst>
            </p:seq>
            <p:audio>
              <p:cMediaNode vol="80000">
                <p:cTn id="26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73112"/>
                </p:tgtEl>
              </p:cMediaNode>
            </p:audio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1731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 nodeType="clickPar">
                      <p:stCondLst>
                        <p:cond delay="0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1" dur="2130" fill="hold"/>
                                        <p:tgtEl>
                                          <p:spTgt spid="17311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3115"/>
                  </p:tgtEl>
                </p:cond>
              </p:nextCondLst>
            </p:seq>
            <p:audio>
              <p:cMediaNode vol="80000">
                <p:cTn id="32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73115"/>
                </p:tgtEl>
              </p:cMediaNode>
            </p:audio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1731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 nodeType="clickPar">
                      <p:stCondLst>
                        <p:cond delay="0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7" dur="2403" fill="hold"/>
                                        <p:tgtEl>
                                          <p:spTgt spid="17312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3129"/>
                  </p:tgtEl>
                </p:cond>
              </p:nextCondLst>
            </p:seq>
            <p:audio>
              <p:cMediaNode vol="80000">
                <p:cTn id="38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73129"/>
                </p:tgtEl>
              </p:cMediaNode>
            </p:audio>
          </p:childTnLst>
        </p:cTn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-228600"/>
            <a:ext cx="6477000" cy="228600"/>
          </a:xfrm>
          <a:noFill/>
        </p:spPr>
        <p:txBody>
          <a:bodyPr/>
          <a:lstStyle/>
          <a:p>
            <a:pPr algn="l"/>
            <a:r>
              <a:rPr lang="en-US" sz="1200">
                <a:solidFill>
                  <a:srgbClr val="FFFFFF"/>
                </a:solidFill>
              </a:rPr>
              <a:t>Design Credits</a:t>
            </a:r>
          </a:p>
        </p:txBody>
      </p:sp>
      <p:sp>
        <p:nvSpPr>
          <p:cNvPr id="200707" name="Rectangle 3"/>
          <p:cNvSpPr>
            <a:spLocks noChangeArrowheads="1"/>
          </p:cNvSpPr>
          <p:nvPr/>
        </p:nvSpPr>
        <p:spPr bwMode="auto">
          <a:xfrm>
            <a:off x="228600" y="228600"/>
            <a:ext cx="8839200" cy="838200"/>
          </a:xfrm>
          <a:prstGeom prst="rect">
            <a:avLst/>
          </a:prstGeom>
          <a:solidFill>
            <a:srgbClr val="FFFF00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5400" i="1"/>
              <a:t>Design Credits</a:t>
            </a:r>
          </a:p>
        </p:txBody>
      </p:sp>
      <p:sp>
        <p:nvSpPr>
          <p:cNvPr id="200708" name="Text Box 4"/>
          <p:cNvSpPr txBox="1">
            <a:spLocks noChangeArrowheads="1"/>
          </p:cNvSpPr>
          <p:nvPr/>
        </p:nvSpPr>
        <p:spPr bwMode="auto">
          <a:xfrm>
            <a:off x="533400" y="1295400"/>
            <a:ext cx="8001000" cy="2100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PowerPoint Slide Show created by</a:t>
            </a:r>
          </a:p>
          <a:p>
            <a:pPr algn="ctr">
              <a:spcBef>
                <a:spcPct val="50000"/>
              </a:spcBef>
            </a:pPr>
            <a:r>
              <a:rPr lang="en-US"/>
              <a:t>Randy Wyatt</a:t>
            </a:r>
          </a:p>
          <a:p>
            <a:pPr algn="ctr">
              <a:spcBef>
                <a:spcPct val="50000"/>
              </a:spcBef>
            </a:pPr>
            <a:r>
              <a:rPr lang="en-US"/>
              <a:t>Green Hope High School</a:t>
            </a:r>
          </a:p>
          <a:p>
            <a:pPr algn="ctr">
              <a:spcBef>
                <a:spcPct val="50000"/>
              </a:spcBef>
            </a:pPr>
            <a:r>
              <a:rPr lang="en-US"/>
              <a:t>Morrisville, NC</a:t>
            </a:r>
          </a:p>
        </p:txBody>
      </p:sp>
      <p:sp>
        <p:nvSpPr>
          <p:cNvPr id="200710" name="AutoShape 6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381000" y="5791200"/>
            <a:ext cx="1066800" cy="762000"/>
          </a:xfrm>
          <a:prstGeom prst="actionButtonReturn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200711" name="Picture 7" descr="S:\My Pictures\Misc\Personal\Randy\Randy 2002 School Photo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597"/>
          <a:stretch>
            <a:fillRect/>
          </a:stretch>
        </p:blipFill>
        <p:spPr bwMode="auto">
          <a:xfrm>
            <a:off x="3657600" y="3429000"/>
            <a:ext cx="1798638" cy="2362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0712" name="Text Box 8"/>
          <p:cNvSpPr txBox="1">
            <a:spLocks noChangeArrowheads="1"/>
          </p:cNvSpPr>
          <p:nvPr/>
        </p:nvSpPr>
        <p:spPr bwMode="auto">
          <a:xfrm>
            <a:off x="1676400" y="5867400"/>
            <a:ext cx="5562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/>
              <a:t>Adapted from Slide Show by Carol Nata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xmlns:p14="http://schemas.microsoft.com/office/powerpoint/2010/main">
    <p:split orient="vert" dir="in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-228600"/>
            <a:ext cx="6477000" cy="228600"/>
          </a:xfrm>
          <a:noFill/>
        </p:spPr>
        <p:txBody>
          <a:bodyPr/>
          <a:lstStyle/>
          <a:p>
            <a:pPr algn="l"/>
            <a:r>
              <a:rPr lang="en-US" sz="1200">
                <a:solidFill>
                  <a:srgbClr val="FFFFFF"/>
                </a:solidFill>
              </a:rPr>
              <a:t>Revision History</a:t>
            </a:r>
          </a:p>
        </p:txBody>
      </p:sp>
      <p:sp>
        <p:nvSpPr>
          <p:cNvPr id="212995" name="Rectangle 3"/>
          <p:cNvSpPr>
            <a:spLocks noChangeArrowheads="1"/>
          </p:cNvSpPr>
          <p:nvPr/>
        </p:nvSpPr>
        <p:spPr bwMode="auto">
          <a:xfrm>
            <a:off x="228600" y="228600"/>
            <a:ext cx="8839200" cy="838200"/>
          </a:xfrm>
          <a:prstGeom prst="rect">
            <a:avLst/>
          </a:prstGeom>
          <a:solidFill>
            <a:srgbClr val="FFFF00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5400" i="1"/>
              <a:t>Revision History</a:t>
            </a:r>
          </a:p>
        </p:txBody>
      </p:sp>
      <p:sp>
        <p:nvSpPr>
          <p:cNvPr id="212996" name="Text Box 4"/>
          <p:cNvSpPr txBox="1">
            <a:spLocks noChangeArrowheads="1"/>
          </p:cNvSpPr>
          <p:nvPr/>
        </p:nvSpPr>
        <p:spPr bwMode="auto">
          <a:xfrm>
            <a:off x="533400" y="1295400"/>
            <a:ext cx="8001000" cy="290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681038" indent="-21907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/>
              <a:t>Version 4 – June 2003</a:t>
            </a:r>
          </a:p>
          <a:p>
            <a:pPr lvl="1" eaLnBrk="1" hangingPunct="1">
              <a:spcBef>
                <a:spcPct val="50000"/>
              </a:spcBef>
              <a:buFontTx/>
              <a:buChar char="•"/>
            </a:pPr>
            <a:r>
              <a:rPr lang="en-US" sz="1600"/>
              <a:t>Changed points to dollars</a:t>
            </a:r>
          </a:p>
          <a:p>
            <a:pPr lvl="1" eaLnBrk="1" hangingPunct="1">
              <a:spcBef>
                <a:spcPct val="50000"/>
              </a:spcBef>
              <a:buFontTx/>
              <a:buChar char="•"/>
            </a:pPr>
            <a:r>
              <a:rPr lang="en-US" sz="1600"/>
              <a:t>Added link to credits screen by clicking on </a:t>
            </a:r>
            <a:r>
              <a:rPr lang="ja-JP" altLang="en-US" sz="1600">
                <a:latin typeface="Arial"/>
              </a:rPr>
              <a:t>“</a:t>
            </a:r>
            <a:r>
              <a:rPr lang="en-US" sz="1600"/>
              <a:t>Math Jeopardy</a:t>
            </a:r>
            <a:r>
              <a:rPr lang="ja-JP" altLang="en-US" sz="1600">
                <a:latin typeface="Arial"/>
              </a:rPr>
              <a:t>”</a:t>
            </a:r>
            <a:r>
              <a:rPr lang="en-US" sz="1600"/>
              <a:t> on game board</a:t>
            </a:r>
          </a:p>
          <a:p>
            <a:pPr lvl="1" eaLnBrk="1" hangingPunct="1">
              <a:spcBef>
                <a:spcPct val="50000"/>
              </a:spcBef>
              <a:buFontTx/>
              <a:buChar char="•"/>
            </a:pPr>
            <a:r>
              <a:rPr lang="en-US" sz="1600"/>
              <a:t>Changed problems and answers to generic place holders</a:t>
            </a:r>
          </a:p>
          <a:p>
            <a:pPr lvl="1" eaLnBrk="1" hangingPunct="1">
              <a:spcBef>
                <a:spcPct val="50000"/>
              </a:spcBef>
              <a:buFontTx/>
              <a:buChar char="•"/>
            </a:pPr>
            <a:r>
              <a:rPr lang="en-US" sz="1600"/>
              <a:t>Minor color and sound changes on opening game screen</a:t>
            </a:r>
          </a:p>
          <a:p>
            <a:pPr eaLnBrk="1" hangingPunct="1">
              <a:spcBef>
                <a:spcPct val="50000"/>
              </a:spcBef>
            </a:pPr>
            <a:r>
              <a:rPr lang="en-US" sz="1600"/>
              <a:t>Version 5 – September 2003</a:t>
            </a:r>
          </a:p>
          <a:p>
            <a:pPr lvl="1" eaLnBrk="1" hangingPunct="1">
              <a:spcBef>
                <a:spcPct val="50000"/>
              </a:spcBef>
              <a:buFontTx/>
              <a:buChar char="•"/>
            </a:pPr>
            <a:r>
              <a:rPr lang="en-US" sz="1600"/>
              <a:t>Removed macros and visual basic code</a:t>
            </a:r>
          </a:p>
          <a:p>
            <a:pPr lvl="1" eaLnBrk="1" hangingPunct="1">
              <a:spcBef>
                <a:spcPct val="50000"/>
              </a:spcBef>
              <a:buFontTx/>
              <a:buChar char="•"/>
            </a:pPr>
            <a:r>
              <a:rPr lang="en-US" sz="1600"/>
              <a:t>Rearranged </a:t>
            </a:r>
            <a:r>
              <a:rPr lang="ja-JP" altLang="en-US" sz="1600">
                <a:latin typeface="Arial"/>
              </a:rPr>
              <a:t>“</a:t>
            </a:r>
            <a:r>
              <a:rPr lang="en-US" sz="1600"/>
              <a:t>back to problem</a:t>
            </a:r>
            <a:r>
              <a:rPr lang="ja-JP" altLang="en-US" sz="1600">
                <a:latin typeface="Arial"/>
              </a:rPr>
              <a:t>”</a:t>
            </a:r>
            <a:r>
              <a:rPr lang="en-US" sz="1600"/>
              <a:t> and </a:t>
            </a:r>
            <a:r>
              <a:rPr lang="ja-JP" altLang="en-US" sz="1600">
                <a:latin typeface="Arial"/>
              </a:rPr>
              <a:t>“</a:t>
            </a:r>
            <a:r>
              <a:rPr lang="en-US" sz="1600"/>
              <a:t>back to game board</a:t>
            </a:r>
            <a:r>
              <a:rPr lang="ja-JP" altLang="en-US" sz="1600">
                <a:latin typeface="Arial"/>
              </a:rPr>
              <a:t>”</a:t>
            </a:r>
            <a:r>
              <a:rPr lang="en-US" sz="1600"/>
              <a:t> buttons on answer pages</a:t>
            </a:r>
          </a:p>
        </p:txBody>
      </p:sp>
      <p:sp>
        <p:nvSpPr>
          <p:cNvPr id="212997" name="AutoShape 5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381000" y="5791200"/>
            <a:ext cx="1066800" cy="762000"/>
          </a:xfrm>
          <a:prstGeom prst="actionButtonReturn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xmlns:p14="http://schemas.microsoft.com/office/powerpoint/2010/main">
    <p:split orient="vert" dir="in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725" name="Rectangle 45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/>
              <a:t>Testing Area</a:t>
            </a:r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0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-228600"/>
            <a:ext cx="6477000" cy="228600"/>
          </a:xfrm>
          <a:noFill/>
        </p:spPr>
        <p:txBody>
          <a:bodyPr/>
          <a:lstStyle/>
          <a:p>
            <a:pPr algn="l"/>
            <a:r>
              <a:rPr lang="en-US" sz="1200">
                <a:solidFill>
                  <a:srgbClr val="FFFFFF"/>
                </a:solidFill>
              </a:rPr>
              <a:t>Help for Teachers – Keep as last slide</a:t>
            </a:r>
          </a:p>
        </p:txBody>
      </p:sp>
      <p:sp>
        <p:nvSpPr>
          <p:cNvPr id="204803" name="Rectangle 3"/>
          <p:cNvSpPr>
            <a:spLocks noChangeArrowheads="1"/>
          </p:cNvSpPr>
          <p:nvPr/>
        </p:nvSpPr>
        <p:spPr bwMode="auto">
          <a:xfrm>
            <a:off x="228600" y="228600"/>
            <a:ext cx="8839200" cy="838200"/>
          </a:xfrm>
          <a:prstGeom prst="rect">
            <a:avLst/>
          </a:prstGeom>
          <a:solidFill>
            <a:srgbClr val="FFFF00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5400" i="1"/>
              <a:t>Help for Teachers</a:t>
            </a:r>
          </a:p>
        </p:txBody>
      </p:sp>
      <p:sp>
        <p:nvSpPr>
          <p:cNvPr id="204804" name="Text Box 4"/>
          <p:cNvSpPr txBox="1">
            <a:spLocks noChangeArrowheads="1"/>
          </p:cNvSpPr>
          <p:nvPr/>
        </p:nvSpPr>
        <p:spPr bwMode="auto">
          <a:xfrm>
            <a:off x="1371600" y="1143000"/>
            <a:ext cx="7162800" cy="5430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025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/>
              <a:t>To create a new set of categories and problems</a:t>
            </a:r>
            <a:r>
              <a:rPr lang="en-US" sz="1400"/>
              <a:t>:</a:t>
            </a:r>
          </a:p>
          <a:p>
            <a:pPr lvl="1" eaLnBrk="1" hangingPunct="1">
              <a:spcBef>
                <a:spcPct val="50000"/>
              </a:spcBef>
              <a:buFontTx/>
              <a:buChar char="•"/>
            </a:pPr>
            <a:r>
              <a:rPr lang="en-US" sz="1400"/>
              <a:t>Update topics on title screen (slide 2)</a:t>
            </a:r>
          </a:p>
          <a:p>
            <a:pPr lvl="1" eaLnBrk="1" hangingPunct="1">
              <a:spcBef>
                <a:spcPct val="50000"/>
              </a:spcBef>
              <a:buFontTx/>
              <a:buChar char="•"/>
            </a:pPr>
            <a:r>
              <a:rPr lang="en-US" sz="1400"/>
              <a:t>Rename category headers on question board (slide 3)</a:t>
            </a:r>
          </a:p>
          <a:p>
            <a:pPr lvl="1" eaLnBrk="1" hangingPunct="1">
              <a:spcBef>
                <a:spcPct val="50000"/>
              </a:spcBef>
              <a:buFontTx/>
              <a:buChar char="•"/>
            </a:pPr>
            <a:r>
              <a:rPr lang="en-US" sz="1400"/>
              <a:t>Change category help slides (immediately following question board)</a:t>
            </a:r>
          </a:p>
          <a:p>
            <a:pPr lvl="1" eaLnBrk="1" hangingPunct="1">
              <a:spcBef>
                <a:spcPct val="50000"/>
              </a:spcBef>
              <a:buFontTx/>
              <a:buChar char="•"/>
            </a:pPr>
            <a:r>
              <a:rPr lang="en-US" sz="1400"/>
              <a:t>Modify questions and answers (answers immediately follow each question slide)</a:t>
            </a:r>
          </a:p>
          <a:p>
            <a:pPr lvl="1" eaLnBrk="1" hangingPunct="1">
              <a:spcBef>
                <a:spcPct val="50000"/>
              </a:spcBef>
              <a:buFontTx/>
              <a:buChar char="•"/>
            </a:pPr>
            <a:r>
              <a:rPr lang="en-US" sz="1400"/>
              <a:t>Cut and Paste Daily Doubles</a:t>
            </a:r>
          </a:p>
          <a:p>
            <a:pPr eaLnBrk="1" hangingPunct="1">
              <a:spcBef>
                <a:spcPct val="50000"/>
              </a:spcBef>
            </a:pPr>
            <a:r>
              <a:rPr lang="en-US" sz="1600"/>
              <a:t>Tips</a:t>
            </a:r>
            <a:r>
              <a:rPr lang="en-US" sz="1400"/>
              <a:t>:</a:t>
            </a:r>
          </a:p>
          <a:p>
            <a:pPr lvl="1" eaLnBrk="1" hangingPunct="1">
              <a:spcBef>
                <a:spcPct val="50000"/>
              </a:spcBef>
              <a:buFontTx/>
              <a:buChar char="•"/>
            </a:pPr>
            <a:r>
              <a:rPr lang="en-US" sz="1400"/>
              <a:t>Questions and answers are MathType objects.  It is easier if you keep it that way.  Even for text problems.</a:t>
            </a:r>
          </a:p>
          <a:p>
            <a:pPr lvl="1" eaLnBrk="1" hangingPunct="1">
              <a:spcBef>
                <a:spcPct val="50000"/>
              </a:spcBef>
              <a:buFontTx/>
              <a:buChar char="•"/>
            </a:pPr>
            <a:r>
              <a:rPr lang="en-US" sz="1400"/>
              <a:t>To put copy of question on the answer slide, copy and paste the MathType object from the question slide then resize. </a:t>
            </a:r>
          </a:p>
          <a:p>
            <a:pPr lvl="1" eaLnBrk="1" hangingPunct="1">
              <a:spcBef>
                <a:spcPct val="50000"/>
              </a:spcBef>
              <a:buFontTx/>
              <a:buChar char="•"/>
            </a:pPr>
            <a:r>
              <a:rPr lang="en-US" sz="1400"/>
              <a:t>The EXIT graphic on the game board will exit WITHOUT saving anything.  It is intended for student use when playing.</a:t>
            </a:r>
          </a:p>
          <a:p>
            <a:pPr lvl="1" eaLnBrk="1" hangingPunct="1">
              <a:spcBef>
                <a:spcPct val="50000"/>
              </a:spcBef>
              <a:buFontTx/>
              <a:buChar char="•"/>
            </a:pPr>
            <a:r>
              <a:rPr lang="en-US" sz="1400"/>
              <a:t>Make sure you test your game to make sure everything is linked and working correctly.</a:t>
            </a:r>
          </a:p>
          <a:p>
            <a:pPr lvl="1" eaLnBrk="1" hangingPunct="1">
              <a:spcBef>
                <a:spcPct val="50000"/>
              </a:spcBef>
              <a:buFontTx/>
              <a:buChar char="•"/>
            </a:pPr>
            <a:r>
              <a:rPr lang="en-US" sz="1400"/>
              <a:t>When playing the intro screen of the game you can click in the lower right corner at any time to skip the intro and go directly to the question board.</a:t>
            </a:r>
          </a:p>
          <a:p>
            <a:pPr eaLnBrk="1" hangingPunct="1">
              <a:spcBef>
                <a:spcPct val="50000"/>
              </a:spcBef>
            </a:pPr>
            <a:r>
              <a:rPr lang="en-US" sz="1600"/>
              <a:t>Do NOT</a:t>
            </a:r>
            <a:r>
              <a:rPr lang="en-US" sz="1400"/>
              <a:t>:</a:t>
            </a:r>
          </a:p>
          <a:p>
            <a:pPr lvl="1" eaLnBrk="1" hangingPunct="1">
              <a:spcBef>
                <a:spcPct val="50000"/>
              </a:spcBef>
              <a:buFontTx/>
              <a:buChar char="•"/>
            </a:pPr>
            <a:r>
              <a:rPr lang="en-US" sz="1400"/>
              <a:t>Change any hyperlinks</a:t>
            </a:r>
          </a:p>
        </p:txBody>
      </p:sp>
      <p:sp>
        <p:nvSpPr>
          <p:cNvPr id="204807" name="Text Box 7"/>
          <p:cNvSpPr txBox="1">
            <a:spLocks noChangeArrowheads="1"/>
          </p:cNvSpPr>
          <p:nvPr/>
        </p:nvSpPr>
        <p:spPr bwMode="auto">
          <a:xfrm>
            <a:off x="5867400" y="6324600"/>
            <a:ext cx="3059113" cy="314325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/>
              <a:t>Type &lt;ctrl&gt;&lt;home&gt; to return to 1</a:t>
            </a:r>
            <a:r>
              <a:rPr lang="en-US" sz="1400" baseline="30000"/>
              <a:t>st</a:t>
            </a:r>
            <a:r>
              <a:rPr lang="en-US" sz="1400"/>
              <a:t> slide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xmlns:p14="http://schemas.microsoft.com/office/powerpoint/2010/main">
    <p:split orient="vert" dir="in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8" name="Rectangle 1026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-228600"/>
            <a:ext cx="6477000" cy="228600"/>
          </a:xfrm>
          <a:noFill/>
        </p:spPr>
        <p:txBody>
          <a:bodyPr/>
          <a:lstStyle/>
          <a:p>
            <a:pPr algn="l"/>
            <a:r>
              <a:rPr lang="en-US" sz="1200">
                <a:solidFill>
                  <a:srgbClr val="FFFFFF"/>
                </a:solidFill>
              </a:rPr>
              <a:t>Category 5 Help</a:t>
            </a:r>
          </a:p>
        </p:txBody>
      </p:sp>
      <p:sp>
        <p:nvSpPr>
          <p:cNvPr id="193539" name="Rectangle 1027"/>
          <p:cNvSpPr>
            <a:spLocks noChangeArrowheads="1"/>
          </p:cNvSpPr>
          <p:nvPr/>
        </p:nvSpPr>
        <p:spPr bwMode="auto">
          <a:xfrm>
            <a:off x="228600" y="228600"/>
            <a:ext cx="8839200" cy="838200"/>
          </a:xfrm>
          <a:prstGeom prst="rect">
            <a:avLst/>
          </a:prstGeom>
          <a:solidFill>
            <a:srgbClr val="FFFF00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5400" i="1"/>
              <a:t>Cat5Help</a:t>
            </a:r>
          </a:p>
        </p:txBody>
      </p:sp>
      <p:sp>
        <p:nvSpPr>
          <p:cNvPr id="193551" name="AutoShape 1039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381000" y="5791200"/>
            <a:ext cx="1066800" cy="762000"/>
          </a:xfrm>
          <a:prstGeom prst="actionButtonReturn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3552" name="Text Box 1040"/>
          <p:cNvSpPr txBox="1">
            <a:spLocks noChangeArrowheads="1"/>
          </p:cNvSpPr>
          <p:nvPr/>
        </p:nvSpPr>
        <p:spPr bwMode="auto">
          <a:xfrm>
            <a:off x="609600" y="1371600"/>
            <a:ext cx="800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Text Object.</a:t>
            </a:r>
          </a:p>
        </p:txBody>
      </p:sp>
      <p:graphicFrame>
        <p:nvGraphicFramePr>
          <p:cNvPr id="193553" name="Object 1041"/>
          <p:cNvGraphicFramePr>
            <a:graphicFrameLocks noChangeAspect="1"/>
          </p:cNvGraphicFramePr>
          <p:nvPr/>
        </p:nvGraphicFramePr>
        <p:xfrm>
          <a:off x="2971800" y="2438400"/>
          <a:ext cx="3311525" cy="1019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3554" name="Equation" r:id="rId5" imgW="1320480" imgH="406080" progId="Equation.DSMT4">
                  <p:embed/>
                </p:oleObj>
              </mc:Choice>
              <mc:Fallback>
                <p:oleObj name="Equation" r:id="rId5" imgW="1320480" imgH="406080" progId="Equation.DSMT4">
                  <p:embed/>
                  <p:pic>
                    <p:nvPicPr>
                      <p:cNvPr id="0" name="Object 10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2438400"/>
                        <a:ext cx="3311525" cy="1019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xmlns:p14="http://schemas.microsoft.com/office/powerpoint/2010/main">
    <p:split orient="vert" dir="in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6" name="Rectangle 1026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-228600"/>
            <a:ext cx="6477000" cy="228600"/>
          </a:xfrm>
          <a:noFill/>
        </p:spPr>
        <p:txBody>
          <a:bodyPr/>
          <a:lstStyle/>
          <a:p>
            <a:pPr algn="l"/>
            <a:r>
              <a:rPr lang="en-US" sz="1200">
                <a:solidFill>
                  <a:srgbClr val="FFFFFF"/>
                </a:solidFill>
              </a:rPr>
              <a:t>Category 6 Help</a:t>
            </a:r>
          </a:p>
        </p:txBody>
      </p:sp>
      <p:sp>
        <p:nvSpPr>
          <p:cNvPr id="195587" name="Rectangle 1027"/>
          <p:cNvSpPr>
            <a:spLocks noChangeArrowheads="1"/>
          </p:cNvSpPr>
          <p:nvPr/>
        </p:nvSpPr>
        <p:spPr bwMode="auto">
          <a:xfrm>
            <a:off x="228600" y="228600"/>
            <a:ext cx="8839200" cy="838200"/>
          </a:xfrm>
          <a:prstGeom prst="rect">
            <a:avLst/>
          </a:prstGeom>
          <a:solidFill>
            <a:srgbClr val="FFFF00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5400" i="1"/>
              <a:t>Cat6Help</a:t>
            </a:r>
          </a:p>
        </p:txBody>
      </p:sp>
      <p:sp>
        <p:nvSpPr>
          <p:cNvPr id="195599" name="AutoShape 1039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381000" y="5791200"/>
            <a:ext cx="1066800" cy="762000"/>
          </a:xfrm>
          <a:prstGeom prst="actionButtonReturn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600" name="Text Box 1040"/>
          <p:cNvSpPr txBox="1">
            <a:spLocks noChangeArrowheads="1"/>
          </p:cNvSpPr>
          <p:nvPr/>
        </p:nvSpPr>
        <p:spPr bwMode="auto">
          <a:xfrm>
            <a:off x="609600" y="1371600"/>
            <a:ext cx="800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Text Object.</a:t>
            </a:r>
          </a:p>
        </p:txBody>
      </p:sp>
      <p:graphicFrame>
        <p:nvGraphicFramePr>
          <p:cNvPr id="195601" name="Object 1041"/>
          <p:cNvGraphicFramePr>
            <a:graphicFrameLocks noChangeAspect="1"/>
          </p:cNvGraphicFramePr>
          <p:nvPr/>
        </p:nvGraphicFramePr>
        <p:xfrm>
          <a:off x="2971800" y="2438400"/>
          <a:ext cx="3311525" cy="1019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602" name="Equation" r:id="rId5" imgW="1320480" imgH="406080" progId="Equation.DSMT4">
                  <p:embed/>
                </p:oleObj>
              </mc:Choice>
              <mc:Fallback>
                <p:oleObj name="Equation" r:id="rId5" imgW="1320480" imgH="406080" progId="Equation.DSMT4">
                  <p:embed/>
                  <p:pic>
                    <p:nvPicPr>
                      <p:cNvPr id="0" name="Object 10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2438400"/>
                        <a:ext cx="3311525" cy="1019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xmlns:p14="http://schemas.microsoft.com/office/powerpoint/2010/main">
    <p:split orient="vert" dir="in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  <a:ea typeface="ＭＳ Ｐゴシック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808080"/>
    </a:lt2>
    <a:accent1>
      <a:srgbClr val="CCFFFF"/>
    </a:accent1>
    <a:accent2>
      <a:srgbClr val="3333CC"/>
    </a:accent2>
    <a:accent3>
      <a:srgbClr val="FFFFFF"/>
    </a:accent3>
    <a:accent4>
      <a:srgbClr val="000000"/>
    </a:accent4>
    <a:accent5>
      <a:srgbClr val="E2FFFF"/>
    </a:accent5>
    <a:accent6>
      <a:srgbClr val="2D2DB9"/>
    </a:accent6>
    <a:hlink>
      <a:srgbClr val="0000FF"/>
    </a:hlink>
    <a:folHlink>
      <a:srgbClr val="FF0000"/>
    </a:folHlink>
  </a:clrScheme>
</a:themeOverride>
</file>

<file path=ppt/theme/themeOverride10.xml><?xml version="1.0" encoding="utf-8"?>
<a:themeOverride xmlns:a="http://schemas.openxmlformats.org/drawingml/2006/main">
  <a:clrScheme name="Default Design 3">
    <a:dk1>
      <a:srgbClr val="000000"/>
    </a:dk1>
    <a:lt1>
      <a:srgbClr val="FFFFCC"/>
    </a:lt1>
    <a:dk2>
      <a:srgbClr val="808000"/>
    </a:dk2>
    <a:lt2>
      <a:srgbClr val="666633"/>
    </a:lt2>
    <a:accent1>
      <a:srgbClr val="339933"/>
    </a:accent1>
    <a:accent2>
      <a:srgbClr val="800000"/>
    </a:accent2>
    <a:accent3>
      <a:srgbClr val="FFFFE2"/>
    </a:accent3>
    <a:accent4>
      <a:srgbClr val="000000"/>
    </a:accent4>
    <a:accent5>
      <a:srgbClr val="ADCAAD"/>
    </a:accent5>
    <a:accent6>
      <a:srgbClr val="730000"/>
    </a:accent6>
    <a:hlink>
      <a:srgbClr val="0033CC"/>
    </a:hlink>
    <a:folHlink>
      <a:srgbClr val="FFCC66"/>
    </a:folHlink>
  </a:clrScheme>
</a:themeOverride>
</file>

<file path=ppt/theme/themeOverride11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808080"/>
    </a:lt2>
    <a:accent1>
      <a:srgbClr val="CCFFFF"/>
    </a:accent1>
    <a:accent2>
      <a:srgbClr val="3333CC"/>
    </a:accent2>
    <a:accent3>
      <a:srgbClr val="FFFFFF"/>
    </a:accent3>
    <a:accent4>
      <a:srgbClr val="000000"/>
    </a:accent4>
    <a:accent5>
      <a:srgbClr val="E2FFFF"/>
    </a:accent5>
    <a:accent6>
      <a:srgbClr val="2D2DB9"/>
    </a:accent6>
    <a:hlink>
      <a:srgbClr val="0000FF"/>
    </a:hlink>
    <a:folHlink>
      <a:srgbClr val="FF0000"/>
    </a:folHlink>
  </a:clrScheme>
</a:themeOverride>
</file>

<file path=ppt/theme/themeOverride12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808080"/>
    </a:lt2>
    <a:accent1>
      <a:srgbClr val="CCFFFF"/>
    </a:accent1>
    <a:accent2>
      <a:srgbClr val="3333CC"/>
    </a:accent2>
    <a:accent3>
      <a:srgbClr val="FFFFFF"/>
    </a:accent3>
    <a:accent4>
      <a:srgbClr val="000000"/>
    </a:accent4>
    <a:accent5>
      <a:srgbClr val="E2FFFF"/>
    </a:accent5>
    <a:accent6>
      <a:srgbClr val="2D2DB9"/>
    </a:accent6>
    <a:hlink>
      <a:srgbClr val="0000FF"/>
    </a:hlink>
    <a:folHlink>
      <a:srgbClr val="FF0000"/>
    </a:folHlink>
  </a:clrScheme>
</a:themeOverride>
</file>

<file path=ppt/theme/themeOverride13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808080"/>
    </a:lt2>
    <a:accent1>
      <a:srgbClr val="CCFFFF"/>
    </a:accent1>
    <a:accent2>
      <a:srgbClr val="3333CC"/>
    </a:accent2>
    <a:accent3>
      <a:srgbClr val="FFFFFF"/>
    </a:accent3>
    <a:accent4>
      <a:srgbClr val="000000"/>
    </a:accent4>
    <a:accent5>
      <a:srgbClr val="E2FFFF"/>
    </a:accent5>
    <a:accent6>
      <a:srgbClr val="2D2DB9"/>
    </a:accent6>
    <a:hlink>
      <a:srgbClr val="0000FF"/>
    </a:hlink>
    <a:folHlink>
      <a:srgbClr val="FF0000"/>
    </a:folHlink>
  </a:clrScheme>
</a:themeOverride>
</file>

<file path=ppt/theme/themeOverride14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808080"/>
    </a:lt2>
    <a:accent1>
      <a:srgbClr val="CCFFFF"/>
    </a:accent1>
    <a:accent2>
      <a:srgbClr val="3333CC"/>
    </a:accent2>
    <a:accent3>
      <a:srgbClr val="FFFFFF"/>
    </a:accent3>
    <a:accent4>
      <a:srgbClr val="000000"/>
    </a:accent4>
    <a:accent5>
      <a:srgbClr val="E2FFFF"/>
    </a:accent5>
    <a:accent6>
      <a:srgbClr val="2D2DB9"/>
    </a:accent6>
    <a:hlink>
      <a:srgbClr val="0000FF"/>
    </a:hlink>
    <a:folHlink>
      <a:srgbClr val="FF0000"/>
    </a:folHlink>
  </a:clrScheme>
</a:themeOverride>
</file>

<file path=ppt/theme/themeOverride2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808080"/>
    </a:lt2>
    <a:accent1>
      <a:srgbClr val="CCFFFF"/>
    </a:accent1>
    <a:accent2>
      <a:srgbClr val="3333CC"/>
    </a:accent2>
    <a:accent3>
      <a:srgbClr val="FFFFFF"/>
    </a:accent3>
    <a:accent4>
      <a:srgbClr val="000000"/>
    </a:accent4>
    <a:accent5>
      <a:srgbClr val="E2FFFF"/>
    </a:accent5>
    <a:accent6>
      <a:srgbClr val="2D2DB9"/>
    </a:accent6>
    <a:hlink>
      <a:srgbClr val="0000FF"/>
    </a:hlink>
    <a:folHlink>
      <a:srgbClr val="FF0000"/>
    </a:folHlink>
  </a:clrScheme>
</a:themeOverride>
</file>

<file path=ppt/theme/themeOverride3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808080"/>
    </a:lt2>
    <a:accent1>
      <a:srgbClr val="CCFFFF"/>
    </a:accent1>
    <a:accent2>
      <a:srgbClr val="3333CC"/>
    </a:accent2>
    <a:accent3>
      <a:srgbClr val="FFFFFF"/>
    </a:accent3>
    <a:accent4>
      <a:srgbClr val="000000"/>
    </a:accent4>
    <a:accent5>
      <a:srgbClr val="E2FFFF"/>
    </a:accent5>
    <a:accent6>
      <a:srgbClr val="2D2DB9"/>
    </a:accent6>
    <a:hlink>
      <a:srgbClr val="0000FF"/>
    </a:hlink>
    <a:folHlink>
      <a:srgbClr val="FF0000"/>
    </a:folHlink>
  </a:clrScheme>
</a:themeOverride>
</file>

<file path=ppt/theme/themeOverride4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808080"/>
    </a:lt2>
    <a:accent1>
      <a:srgbClr val="CCFFFF"/>
    </a:accent1>
    <a:accent2>
      <a:srgbClr val="3333CC"/>
    </a:accent2>
    <a:accent3>
      <a:srgbClr val="FFFFFF"/>
    </a:accent3>
    <a:accent4>
      <a:srgbClr val="000000"/>
    </a:accent4>
    <a:accent5>
      <a:srgbClr val="E2FFFF"/>
    </a:accent5>
    <a:accent6>
      <a:srgbClr val="2D2DB9"/>
    </a:accent6>
    <a:hlink>
      <a:srgbClr val="0000FF"/>
    </a:hlink>
    <a:folHlink>
      <a:srgbClr val="FF0000"/>
    </a:folHlink>
  </a:clrScheme>
</a:themeOverride>
</file>

<file path=ppt/theme/themeOverride5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808080"/>
    </a:lt2>
    <a:accent1>
      <a:srgbClr val="CCFFFF"/>
    </a:accent1>
    <a:accent2>
      <a:srgbClr val="3333CC"/>
    </a:accent2>
    <a:accent3>
      <a:srgbClr val="FFFFFF"/>
    </a:accent3>
    <a:accent4>
      <a:srgbClr val="000000"/>
    </a:accent4>
    <a:accent5>
      <a:srgbClr val="E2FFFF"/>
    </a:accent5>
    <a:accent6>
      <a:srgbClr val="2D2DB9"/>
    </a:accent6>
    <a:hlink>
      <a:srgbClr val="0000FF"/>
    </a:hlink>
    <a:folHlink>
      <a:srgbClr val="FF0000"/>
    </a:folHlink>
  </a:clrScheme>
</a:themeOverride>
</file>

<file path=ppt/theme/themeOverride6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808080"/>
    </a:lt2>
    <a:accent1>
      <a:srgbClr val="CCFFFF"/>
    </a:accent1>
    <a:accent2>
      <a:srgbClr val="3333CC"/>
    </a:accent2>
    <a:accent3>
      <a:srgbClr val="FFFFFF"/>
    </a:accent3>
    <a:accent4>
      <a:srgbClr val="000000"/>
    </a:accent4>
    <a:accent5>
      <a:srgbClr val="E2FFFF"/>
    </a:accent5>
    <a:accent6>
      <a:srgbClr val="2D2DB9"/>
    </a:accent6>
    <a:hlink>
      <a:srgbClr val="0000FF"/>
    </a:hlink>
    <a:folHlink>
      <a:srgbClr val="FF0000"/>
    </a:folHlink>
  </a:clrScheme>
</a:themeOverride>
</file>

<file path=ppt/theme/themeOverride7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808080"/>
    </a:lt2>
    <a:accent1>
      <a:srgbClr val="CCFFFF"/>
    </a:accent1>
    <a:accent2>
      <a:srgbClr val="3333CC"/>
    </a:accent2>
    <a:accent3>
      <a:srgbClr val="FFFFFF"/>
    </a:accent3>
    <a:accent4>
      <a:srgbClr val="000000"/>
    </a:accent4>
    <a:accent5>
      <a:srgbClr val="E2FFFF"/>
    </a:accent5>
    <a:accent6>
      <a:srgbClr val="2D2DB9"/>
    </a:accent6>
    <a:hlink>
      <a:srgbClr val="0000FF"/>
    </a:hlink>
    <a:folHlink>
      <a:srgbClr val="FF0000"/>
    </a:folHlink>
  </a:clrScheme>
</a:themeOverride>
</file>

<file path=ppt/theme/themeOverride8.xml><?xml version="1.0" encoding="utf-8"?>
<a:themeOverride xmlns:a="http://schemas.openxmlformats.org/drawingml/2006/main">
  <a:clrScheme name="Default Design 3">
    <a:dk1>
      <a:srgbClr val="000000"/>
    </a:dk1>
    <a:lt1>
      <a:srgbClr val="FFFFCC"/>
    </a:lt1>
    <a:dk2>
      <a:srgbClr val="808000"/>
    </a:dk2>
    <a:lt2>
      <a:srgbClr val="666633"/>
    </a:lt2>
    <a:accent1>
      <a:srgbClr val="339933"/>
    </a:accent1>
    <a:accent2>
      <a:srgbClr val="800000"/>
    </a:accent2>
    <a:accent3>
      <a:srgbClr val="FFFFE2"/>
    </a:accent3>
    <a:accent4>
      <a:srgbClr val="000000"/>
    </a:accent4>
    <a:accent5>
      <a:srgbClr val="ADCAAD"/>
    </a:accent5>
    <a:accent6>
      <a:srgbClr val="730000"/>
    </a:accent6>
    <a:hlink>
      <a:srgbClr val="0033CC"/>
    </a:hlink>
    <a:folHlink>
      <a:srgbClr val="FFCC66"/>
    </a:folHlink>
  </a:clrScheme>
</a:themeOverride>
</file>

<file path=ppt/theme/themeOverride9.xml><?xml version="1.0" encoding="utf-8"?>
<a:themeOverride xmlns:a="http://schemas.openxmlformats.org/drawingml/2006/main">
  <a:clrScheme name="">
    <a:dk1>
      <a:srgbClr val="000000"/>
    </a:dk1>
    <a:lt1>
      <a:srgbClr val="FFFF99"/>
    </a:lt1>
    <a:dk2>
      <a:srgbClr val="000000"/>
    </a:dk2>
    <a:lt2>
      <a:srgbClr val="808080"/>
    </a:lt2>
    <a:accent1>
      <a:srgbClr val="FFFFFF"/>
    </a:accent1>
    <a:accent2>
      <a:srgbClr val="3333CC"/>
    </a:accent2>
    <a:accent3>
      <a:srgbClr val="FFFFCA"/>
    </a:accent3>
    <a:accent4>
      <a:srgbClr val="000000"/>
    </a:accent4>
    <a:accent5>
      <a:srgbClr val="FFFFFF"/>
    </a:accent5>
    <a:accent6>
      <a:srgbClr val="2D2DB9"/>
    </a:accent6>
    <a:hlink>
      <a:srgbClr val="CCCCFF"/>
    </a:hlink>
    <a:folHlink>
      <a:srgbClr val="B2B2B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Designs\Dad`s Tie.pot</Template>
  <TotalTime>2962</TotalTime>
  <Words>1667</Words>
  <Application>Microsoft Macintosh PowerPoint</Application>
  <PresentationFormat>On-screen Show (4:3)</PresentationFormat>
  <Paragraphs>622</Paragraphs>
  <Slides>77</Slides>
  <Notes>75</Notes>
  <HiddenSlides>1</HiddenSlides>
  <MMClips>5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77</vt:i4>
      </vt:variant>
    </vt:vector>
  </HeadingPairs>
  <TitlesOfParts>
    <vt:vector size="82" baseType="lpstr">
      <vt:lpstr>Times New Roman</vt:lpstr>
      <vt:lpstr>Symbol</vt:lpstr>
      <vt:lpstr>Default Design</vt:lpstr>
      <vt:lpstr>MathType 5.0 Equation</vt:lpstr>
      <vt:lpstr>Microsoft Equation 3.0</vt:lpstr>
      <vt:lpstr>Start Here</vt:lpstr>
      <vt:lpstr>Opening Screen</vt:lpstr>
      <vt:lpstr>Question Board</vt:lpstr>
      <vt:lpstr>Category 1 Help</vt:lpstr>
      <vt:lpstr>Category 2 Help</vt:lpstr>
      <vt:lpstr>Category 3 Help</vt:lpstr>
      <vt:lpstr>Category 4 Help</vt:lpstr>
      <vt:lpstr>Category 5 Help</vt:lpstr>
      <vt:lpstr>Category 6 Help</vt:lpstr>
      <vt:lpstr>Trig Deriv. – 10 Point Question</vt:lpstr>
      <vt:lpstr>Category 1 – 10 Point Answer</vt:lpstr>
      <vt:lpstr>Trig Deriv. – 20 Point Question</vt:lpstr>
      <vt:lpstr>Category 1 – 20 Point Answer</vt:lpstr>
      <vt:lpstr>Trig Deriv. – 30 Point Question</vt:lpstr>
      <vt:lpstr>Category 1 – 30 Point Answer</vt:lpstr>
      <vt:lpstr>Trig Deriv. – 40 Point Question</vt:lpstr>
      <vt:lpstr>Category 1 – 40 Point Answer</vt:lpstr>
      <vt:lpstr>Trig Deriv. – 50 Point Question</vt:lpstr>
      <vt:lpstr>Category 1 – 50 Point Answer</vt:lpstr>
      <vt:lpstr>Chain Rule – 10 Point Question</vt:lpstr>
      <vt:lpstr>Category 2 – 10 Point Answer</vt:lpstr>
      <vt:lpstr>Chain Rule – 20 Point Question</vt:lpstr>
      <vt:lpstr>Category 2 – 20 Point Answer</vt:lpstr>
      <vt:lpstr>Chain Rule – 30 Point Question</vt:lpstr>
      <vt:lpstr>Category 2 – 30 Point Answer</vt:lpstr>
      <vt:lpstr>Chain Rule – 40 Point Question</vt:lpstr>
      <vt:lpstr>Category 2 – 40 Point Answer</vt:lpstr>
      <vt:lpstr>Chain Rule – 50 Point Question</vt:lpstr>
      <vt:lpstr>Categry 2 – 50 Point Answer</vt:lpstr>
      <vt:lpstr>Inv. Trig– 10 Point Question</vt:lpstr>
      <vt:lpstr>Category 3 – 10 Point Answer</vt:lpstr>
      <vt:lpstr>Inv. Trig – 20 Point Question</vt:lpstr>
      <vt:lpstr>Category 3 – 20 Point Answer</vt:lpstr>
      <vt:lpstr>Inv. Trig – 30 Point Question</vt:lpstr>
      <vt:lpstr>Category 3 – 30 Point Answer</vt:lpstr>
      <vt:lpstr>Inv. Trig – 40 Point Question</vt:lpstr>
      <vt:lpstr>Category 3 – 40 Point Answer</vt:lpstr>
      <vt:lpstr>Inv. Trig – 50 Point Question</vt:lpstr>
      <vt:lpstr>Category 3 – 50 Point Answer</vt:lpstr>
      <vt:lpstr>Implicit – 10 Point Question</vt:lpstr>
      <vt:lpstr>Category 4 – 10 Point Answer</vt:lpstr>
      <vt:lpstr>Implicit – 20 Point Question</vt:lpstr>
      <vt:lpstr>Category 4 – 20 Point Answer</vt:lpstr>
      <vt:lpstr>Implicit – 30 Point Question</vt:lpstr>
      <vt:lpstr>Category 4 – 30 Point Answer</vt:lpstr>
      <vt:lpstr>Implicit – 40 Point Question</vt:lpstr>
      <vt:lpstr>Category 4 – 40 Point Answer</vt:lpstr>
      <vt:lpstr>Implicit– 50 Point Question</vt:lpstr>
      <vt:lpstr>Category 4 – 50 Point Answer</vt:lpstr>
      <vt:lpstr>Logs/Exp. – 10 Point Question</vt:lpstr>
      <vt:lpstr>Category 5 – 10 Point Answer</vt:lpstr>
      <vt:lpstr>Logs/exp– 20 Point Question</vt:lpstr>
      <vt:lpstr>Category 5 – 20 Point Answer</vt:lpstr>
      <vt:lpstr>Logs/Exp – 30 Point Question</vt:lpstr>
      <vt:lpstr>Category 5 – 30 Point Answer</vt:lpstr>
      <vt:lpstr>Logs/exp – 40 Point Question</vt:lpstr>
      <vt:lpstr>Category 5 – 40 Point Answer</vt:lpstr>
      <vt:lpstr>Logs/exp – 50 Point Question</vt:lpstr>
      <vt:lpstr>Category 5 – 50 Point Answer</vt:lpstr>
      <vt:lpstr>Mixed up – 10 Point Question</vt:lpstr>
      <vt:lpstr>Category 6 – 10 Point Answer</vt:lpstr>
      <vt:lpstr>Mixed up – 20 Point Question</vt:lpstr>
      <vt:lpstr>Category 6 – 20 Point Answer</vt:lpstr>
      <vt:lpstr>Mixed up – 30 Point Question</vt:lpstr>
      <vt:lpstr>Category 6 – 30 Point Answer</vt:lpstr>
      <vt:lpstr>Mixed up– 40 Point Question</vt:lpstr>
      <vt:lpstr>Category 6 – 40 Point Answer</vt:lpstr>
      <vt:lpstr>Mixed up – 50 Point Question</vt:lpstr>
      <vt:lpstr>Category 6 – 50 Point Answer</vt:lpstr>
      <vt:lpstr>Final Jeopardy Question</vt:lpstr>
      <vt:lpstr>Final Jeopardy Answer</vt:lpstr>
      <vt:lpstr>Final Jeopardy Help</vt:lpstr>
      <vt:lpstr>Sound and other objects</vt:lpstr>
      <vt:lpstr>Design Credits</vt:lpstr>
      <vt:lpstr>Revision History</vt:lpstr>
      <vt:lpstr>Testing Area</vt:lpstr>
      <vt:lpstr>Help for Teachers – Keep as last slide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Randy Wyatt</cp:lastModifiedBy>
  <cp:revision>234</cp:revision>
  <dcterms:created xsi:type="dcterms:W3CDTF">1601-01-01T00:00:00Z</dcterms:created>
  <dcterms:modified xsi:type="dcterms:W3CDTF">2012-06-14T20:54:05Z</dcterms:modified>
</cp:coreProperties>
</file>