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4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6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5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8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3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7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5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9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8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0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7627-F10C-4B1D-BD1D-7C459229580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551F3-5226-4577-A673-515C79D1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8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l.nist.gov/div898/handbook/eda/section3/normprpl.htm#importance" TargetMode="External"/><Relationship Id="rId2" Type="http://schemas.openxmlformats.org/officeDocument/2006/relationships/hyperlink" Target="https://www.spcforexcel.com/knowledge/basic-statistics/normal-probability-plot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 Probability Plot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and Images credited to </a:t>
            </a:r>
          </a:p>
          <a:p>
            <a:r>
              <a:rPr lang="en-US" sz="1900" dirty="0" smtClean="0">
                <a:hlinkClick r:id="rId2"/>
              </a:rPr>
              <a:t>https://www.spcforexcel.com/knowledge/basic-statistics/normal-probability-plots</a:t>
            </a:r>
            <a:endParaRPr lang="en-US" sz="1900" dirty="0" smtClean="0"/>
          </a:p>
          <a:p>
            <a:endParaRPr lang="en-US" sz="1900" dirty="0" smtClean="0"/>
          </a:p>
          <a:p>
            <a:r>
              <a:rPr lang="en-US" sz="2000" dirty="0" smtClean="0">
                <a:hlinkClick r:id="rId3"/>
              </a:rPr>
              <a:t>http://www.itl.nist.gov/div898/handbook/eda/section3/normprpl.htm#importance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4003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302" y="2505075"/>
            <a:ext cx="6732068" cy="3861692"/>
          </a:xfrm>
        </p:spPr>
      </p:pic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1681163"/>
            <a:ext cx="9681882" cy="8239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Plot Data Point in relation to Z-score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3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the points fall roughly in a straight line? 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54" y="1471511"/>
            <a:ext cx="10119056" cy="53072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54" y="2331723"/>
            <a:ext cx="10961486" cy="407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Normal Plot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37" y="1828800"/>
            <a:ext cx="7260847" cy="3173505"/>
          </a:xfrm>
        </p:spPr>
      </p:pic>
    </p:spTree>
    <p:extLst>
      <p:ext uri="{BB962C8B-B14F-4D97-AF65-F5344CB8AC3E}">
        <p14:creationId xmlns:p14="http://schemas.microsoft.com/office/powerpoint/2010/main" val="203053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" r="15750" b="-1"/>
          <a:stretch/>
        </p:blipFill>
        <p:spPr>
          <a:xfrm>
            <a:off x="0" y="1452282"/>
            <a:ext cx="5583219" cy="4093339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072" y="1129553"/>
            <a:ext cx="6576528" cy="173862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403" y="2979869"/>
            <a:ext cx="7004727" cy="320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47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0" y="1593869"/>
            <a:ext cx="6195007" cy="323631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81" y="4580312"/>
            <a:ext cx="8829828" cy="188226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2" r="4918"/>
          <a:stretch/>
        </p:blipFill>
        <p:spPr>
          <a:xfrm>
            <a:off x="4176317" y="204394"/>
            <a:ext cx="7409669" cy="229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625"/>
            <a:ext cx="7498888" cy="424168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113" y="3212656"/>
            <a:ext cx="7107466" cy="328496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51" y="1825625"/>
            <a:ext cx="6458231" cy="12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1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20" y="451906"/>
            <a:ext cx="7095853" cy="1990843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" r="15806"/>
          <a:stretch/>
        </p:blipFill>
        <p:spPr>
          <a:xfrm>
            <a:off x="15257" y="1538343"/>
            <a:ext cx="6417816" cy="4638619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20" y="2442749"/>
            <a:ext cx="7465901" cy="4657298"/>
          </a:xfrm>
        </p:spPr>
      </p:pic>
    </p:spTree>
    <p:extLst>
      <p:ext uri="{BB962C8B-B14F-4D97-AF65-F5344CB8AC3E}">
        <p14:creationId xmlns:p14="http://schemas.microsoft.com/office/powerpoint/2010/main" val="35358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82" y="322094"/>
            <a:ext cx="904539" cy="58527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br>
              <a:rPr lang="en-US" dirty="0" smtClean="0"/>
            </a:br>
            <a:r>
              <a:rPr lang="en-US" dirty="0" smtClean="0"/>
              <a:t>O</a:t>
            </a:r>
            <a:br>
              <a:rPr lang="en-US" dirty="0" smtClean="0"/>
            </a:br>
            <a:r>
              <a:rPr lang="en-US" dirty="0" smtClean="0"/>
              <a:t>N</a:t>
            </a:r>
            <a:br>
              <a:rPr lang="en-US" dirty="0" smtClean="0"/>
            </a:br>
            <a:r>
              <a:rPr lang="en-US" dirty="0" smtClean="0"/>
              <a:t>C</a:t>
            </a:r>
            <a:br>
              <a:rPr lang="en-US" dirty="0" smtClean="0"/>
            </a:br>
            <a:r>
              <a:rPr lang="en-US" dirty="0" smtClean="0"/>
              <a:t>L</a:t>
            </a:r>
            <a:br>
              <a:rPr lang="en-US" dirty="0" smtClean="0"/>
            </a:br>
            <a:r>
              <a:rPr lang="en-US" dirty="0" smtClean="0"/>
              <a:t>U</a:t>
            </a:r>
            <a:br>
              <a:rPr lang="en-US" dirty="0" smtClean="0"/>
            </a:br>
            <a:r>
              <a:rPr lang="en-US" dirty="0" smtClean="0"/>
              <a:t>S</a:t>
            </a:r>
            <a:br>
              <a:rPr lang="en-US" dirty="0" smtClean="0"/>
            </a:br>
            <a:r>
              <a:rPr lang="en-US" dirty="0" smtClean="0"/>
              <a:t>I</a:t>
            </a:r>
            <a:br>
              <a:rPr lang="en-US" dirty="0" smtClean="0"/>
            </a:br>
            <a:r>
              <a:rPr lang="en-US" dirty="0" smtClean="0"/>
              <a:t>O</a:t>
            </a:r>
            <a:br>
              <a:rPr lang="en-US" dirty="0" smtClean="0"/>
            </a:br>
            <a:r>
              <a:rPr lang="en-US" dirty="0" smtClean="0"/>
              <a:t>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52" y="3470270"/>
            <a:ext cx="7571473" cy="330927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90" y="195376"/>
            <a:ext cx="8798814" cy="3274894"/>
          </a:xfrm>
        </p:spPr>
      </p:pic>
    </p:spTree>
    <p:extLst>
      <p:ext uri="{BB962C8B-B14F-4D97-AF65-F5344CB8AC3E}">
        <p14:creationId xmlns:p14="http://schemas.microsoft.com/office/powerpoint/2010/main" val="101628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Normal Probability Plot</vt:lpstr>
      <vt:lpstr>Construction </vt:lpstr>
      <vt:lpstr>Do the points fall roughly in a straight line? </vt:lpstr>
      <vt:lpstr>Non Normal Plot</vt:lpstr>
      <vt:lpstr>More Examples</vt:lpstr>
      <vt:lpstr>More Examples </vt:lpstr>
      <vt:lpstr>More Examples </vt:lpstr>
      <vt:lpstr>More Examples </vt:lpstr>
      <vt:lpstr>C O N C L U S I O N 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Probability Plot</dc:title>
  <dc:creator>John Lawhon</dc:creator>
  <cp:lastModifiedBy>John Lawhon</cp:lastModifiedBy>
  <cp:revision>8</cp:revision>
  <dcterms:created xsi:type="dcterms:W3CDTF">2017-10-05T13:29:37Z</dcterms:created>
  <dcterms:modified xsi:type="dcterms:W3CDTF">2017-10-05T13:53:50Z</dcterms:modified>
</cp:coreProperties>
</file>